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3" r:id="rId6"/>
  </p:sldMasterIdLst>
  <p:notesMasterIdLst>
    <p:notesMasterId r:id="rId79"/>
  </p:notesMasterIdLst>
  <p:sldIdLst>
    <p:sldId id="262" r:id="rId7"/>
    <p:sldId id="264" r:id="rId8"/>
    <p:sldId id="303" r:id="rId9"/>
    <p:sldId id="301" r:id="rId10"/>
    <p:sldId id="306" r:id="rId11"/>
    <p:sldId id="305" r:id="rId12"/>
    <p:sldId id="304" r:id="rId13"/>
    <p:sldId id="299" r:id="rId14"/>
    <p:sldId id="257" r:id="rId15"/>
    <p:sldId id="261" r:id="rId16"/>
    <p:sldId id="267" r:id="rId17"/>
    <p:sldId id="270" r:id="rId18"/>
    <p:sldId id="273" r:id="rId19"/>
    <p:sldId id="271" r:id="rId20"/>
    <p:sldId id="268" r:id="rId21"/>
    <p:sldId id="290" r:id="rId22"/>
    <p:sldId id="274" r:id="rId23"/>
    <p:sldId id="291" r:id="rId24"/>
    <p:sldId id="295" r:id="rId25"/>
    <p:sldId id="307" r:id="rId26"/>
    <p:sldId id="296" r:id="rId27"/>
    <p:sldId id="277" r:id="rId28"/>
    <p:sldId id="347" r:id="rId29"/>
    <p:sldId id="348" r:id="rId30"/>
    <p:sldId id="349" r:id="rId31"/>
    <p:sldId id="353" r:id="rId32"/>
    <p:sldId id="292" r:id="rId33"/>
    <p:sldId id="269" r:id="rId34"/>
    <p:sldId id="293" r:id="rId35"/>
    <p:sldId id="294" r:id="rId36"/>
    <p:sldId id="308" r:id="rId37"/>
    <p:sldId id="310" r:id="rId38"/>
    <p:sldId id="276" r:id="rId39"/>
    <p:sldId id="311" r:id="rId40"/>
    <p:sldId id="327" r:id="rId41"/>
    <p:sldId id="354" r:id="rId42"/>
    <p:sldId id="329" r:id="rId43"/>
    <p:sldId id="326" r:id="rId44"/>
    <p:sldId id="325" r:id="rId45"/>
    <p:sldId id="328" r:id="rId46"/>
    <p:sldId id="330" r:id="rId47"/>
    <p:sldId id="331" r:id="rId48"/>
    <p:sldId id="346" r:id="rId49"/>
    <p:sldId id="332" r:id="rId50"/>
    <p:sldId id="333" r:id="rId51"/>
    <p:sldId id="334" r:id="rId52"/>
    <p:sldId id="335" r:id="rId53"/>
    <p:sldId id="336" r:id="rId54"/>
    <p:sldId id="337" r:id="rId55"/>
    <p:sldId id="338" r:id="rId56"/>
    <p:sldId id="339" r:id="rId57"/>
    <p:sldId id="345" r:id="rId58"/>
    <p:sldId id="341" r:id="rId59"/>
    <p:sldId id="342" r:id="rId60"/>
    <p:sldId id="343" r:id="rId61"/>
    <p:sldId id="298" r:id="rId62"/>
    <p:sldId id="282" r:id="rId63"/>
    <p:sldId id="278" r:id="rId64"/>
    <p:sldId id="287" r:id="rId65"/>
    <p:sldId id="288" r:id="rId66"/>
    <p:sldId id="275" r:id="rId67"/>
    <p:sldId id="289" r:id="rId68"/>
    <p:sldId id="314" r:id="rId69"/>
    <p:sldId id="315" r:id="rId70"/>
    <p:sldId id="316" r:id="rId71"/>
    <p:sldId id="322" r:id="rId72"/>
    <p:sldId id="323" r:id="rId73"/>
    <p:sldId id="324" r:id="rId74"/>
    <p:sldId id="285" r:id="rId75"/>
    <p:sldId id="286" r:id="rId76"/>
    <p:sldId id="352" r:id="rId77"/>
    <p:sldId id="344" r:id="rId78"/>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or Check List" id="{2530313D-D48E-4E54-9203-B0607B72EDE0}">
          <p14:sldIdLst>
            <p14:sldId id="262"/>
          </p14:sldIdLst>
        </p14:section>
        <p14:section name="Overview" id="{08FC222D-616E-4F41-8E5B-A99BE9EA3671}">
          <p14:sldIdLst>
            <p14:sldId id="264"/>
            <p14:sldId id="303"/>
            <p14:sldId id="301"/>
            <p14:sldId id="306"/>
            <p14:sldId id="305"/>
            <p14:sldId id="304"/>
            <p14:sldId id="299"/>
            <p14:sldId id="257"/>
            <p14:sldId id="261"/>
            <p14:sldId id="267"/>
          </p14:sldIdLst>
        </p14:section>
        <p14:section name="Login" id="{330D78A2-6CD4-41E3-BDB5-B97E6B21E265}">
          <p14:sldIdLst>
            <p14:sldId id="270"/>
            <p14:sldId id="273"/>
            <p14:sldId id="271"/>
            <p14:sldId id="268"/>
            <p14:sldId id="290"/>
          </p14:sldIdLst>
        </p14:section>
        <p14:section name="Team Drivers" id="{D4E1EF9F-C401-437F-854D-7C281AC2E349}">
          <p14:sldIdLst>
            <p14:sldId id="274"/>
            <p14:sldId id="291"/>
            <p14:sldId id="295"/>
            <p14:sldId id="307"/>
            <p14:sldId id="296"/>
            <p14:sldId id="277"/>
            <p14:sldId id="347"/>
            <p14:sldId id="348"/>
            <p14:sldId id="349"/>
          </p14:sldIdLst>
        </p14:section>
        <p14:section name="Log out" id="{8ABD05D0-DA13-45FA-BA63-70A15E3E4B0D}">
          <p14:sldIdLst>
            <p14:sldId id="353"/>
          </p14:sldIdLst>
        </p14:section>
        <p14:section name="Login Prompts" id="{28390F1B-E4FB-4156-8CC1-ACB6D6B9C7FA}">
          <p14:sldIdLst>
            <p14:sldId id="292"/>
            <p14:sldId id="269"/>
            <p14:sldId id="293"/>
            <p14:sldId id="294"/>
            <p14:sldId id="308"/>
          </p14:sldIdLst>
        </p14:section>
        <p14:section name="Hours of Service" id="{B0794A6F-9022-44D1-B396-398515DFCCC5}">
          <p14:sldIdLst>
            <p14:sldId id="310"/>
            <p14:sldId id="276"/>
            <p14:sldId id="311"/>
            <p14:sldId id="327"/>
            <p14:sldId id="354"/>
            <p14:sldId id="329"/>
            <p14:sldId id="326"/>
            <p14:sldId id="325"/>
            <p14:sldId id="328"/>
            <p14:sldId id="330"/>
            <p14:sldId id="331"/>
            <p14:sldId id="346"/>
            <p14:sldId id="332"/>
            <p14:sldId id="333"/>
            <p14:sldId id="334"/>
            <p14:sldId id="335"/>
            <p14:sldId id="336"/>
            <p14:sldId id="337"/>
            <p14:sldId id="338"/>
            <p14:sldId id="339"/>
            <p14:sldId id="345"/>
            <p14:sldId id="341"/>
            <p14:sldId id="342"/>
            <p14:sldId id="343"/>
          </p14:sldIdLst>
        </p14:section>
        <p14:section name="Unassigned Driving" id="{7F2E5B58-A2EA-4F14-9E2C-57079EF97480}">
          <p14:sldIdLst>
            <p14:sldId id="298"/>
            <p14:sldId id="282"/>
            <p14:sldId id="278"/>
          </p14:sldIdLst>
        </p14:section>
        <p14:section name="Log Certification" id="{958C2F44-9000-4FDD-BBEF-F664DD69C205}">
          <p14:sldIdLst>
            <p14:sldId id="287"/>
            <p14:sldId id="288"/>
          </p14:sldIdLst>
        </p14:section>
        <p14:section name="Editing Logs" id="{6A75AB80-54E7-4677-99A6-1E41D76B3C1C}">
          <p14:sldIdLst>
            <p14:sldId id="275"/>
            <p14:sldId id="289"/>
            <p14:sldId id="314"/>
            <p14:sldId id="315"/>
            <p14:sldId id="316"/>
          </p14:sldIdLst>
        </p14:section>
        <p14:section name="Load &amp; Trailer Information" id="{3737184C-7EA8-4D93-B575-01D64E9DB1E7}">
          <p14:sldIdLst>
            <p14:sldId id="322"/>
            <p14:sldId id="323"/>
            <p14:sldId id="324"/>
            <p14:sldId id="285"/>
            <p14:sldId id="286"/>
          </p14:sldIdLst>
        </p14:section>
        <p14:section name="Carrier Tab" id="{DD4B6015-D74A-4863-8D70-6FE81DBBCD30}">
          <p14:sldIdLst>
            <p14:sldId id="352"/>
          </p14:sldIdLst>
        </p14:section>
        <p14:section name="Driver Portal" id="{378AFC51-01A7-4D10-B931-4CC0A3EBE84A}">
          <p14:sldIdLst>
            <p14:sldId id="344"/>
          </p14:sldIdLst>
        </p14:section>
      </p14:sectionLst>
    </p:ext>
    <p:ext uri="{EFAFB233-063F-42B5-8137-9DF3F51BA10A}">
      <p15:sldGuideLst xmlns:p15="http://schemas.microsoft.com/office/powerpoint/2012/main">
        <p15:guide id="1" orient="horz" pos="1620">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91D"/>
    <a:srgbClr val="6D6E71"/>
    <a:srgbClr val="7FB5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1686" autoAdjust="0"/>
  </p:normalViewPr>
  <p:slideViewPr>
    <p:cSldViewPr snapToGrid="0" snapToObjects="1">
      <p:cViewPr varScale="1">
        <p:scale>
          <a:sx n="138" d="100"/>
          <a:sy n="138" d="100"/>
        </p:scale>
        <p:origin x="756" y="120"/>
      </p:cViewPr>
      <p:guideLst>
        <p:guide orient="horz" pos="1620"/>
        <p:guide pos="289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DC0F38-95A6-4EF7-8E4D-E3B4B96B1811}" type="datetimeFigureOut">
              <a:rPr lang="en-US" smtClean="0"/>
              <a:t>3/21/2018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7ED67B-50D7-4A3F-B6E3-478140DD7B6F}" type="slidenum">
              <a:rPr lang="en-US" smtClean="0"/>
              <a:t>‹#›</a:t>
            </a:fld>
            <a:endParaRPr lang="en-US"/>
          </a:p>
        </p:txBody>
      </p:sp>
    </p:spTree>
    <p:extLst>
      <p:ext uri="{BB962C8B-B14F-4D97-AF65-F5344CB8AC3E}">
        <p14:creationId xmlns:p14="http://schemas.microsoft.com/office/powerpoint/2010/main" val="2844165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b="1" dirty="0"/>
              <a:t>[Hide or delete this slide if you are projecting this presentation as a slide show for driver training.]</a:t>
            </a:r>
          </a:p>
          <a:p>
            <a:endParaRPr lang="en-US" altLang="en-US" dirty="0"/>
          </a:p>
          <a:p>
            <a:r>
              <a:rPr lang="en-US" altLang="en-US" i="1" dirty="0"/>
              <a:t>To Hide a slide</a:t>
            </a:r>
            <a:r>
              <a:rPr lang="en-US" altLang="en-US" i="1" baseline="0" dirty="0"/>
              <a:t> from presenting, r</a:t>
            </a:r>
            <a:r>
              <a:rPr lang="en-US" altLang="en-US" i="1" dirty="0"/>
              <a:t>ight click on the slide thumbnail</a:t>
            </a:r>
            <a:r>
              <a:rPr lang="en-US" altLang="en-US" i="1" baseline="0" dirty="0"/>
              <a:t> in normal view and choose Hide Slide.</a:t>
            </a:r>
            <a:endParaRPr lang="en-US" altLang="en-US" i="1"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a:t>
            </a:fld>
            <a:endParaRPr lang="en-US" altLang="en-US" dirty="0"/>
          </a:p>
        </p:txBody>
      </p:sp>
    </p:spTree>
    <p:extLst>
      <p:ext uri="{BB962C8B-B14F-4D97-AF65-F5344CB8AC3E}">
        <p14:creationId xmlns:p14="http://schemas.microsoft.com/office/powerpoint/2010/main" val="241388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system plugs into the trucks ECM</a:t>
            </a:r>
            <a:r>
              <a:rPr lang="en-US" altLang="en-US" baseline="0" dirty="0"/>
              <a:t> and uses the trucks sensors to detect motion and record driving on the log, the speedometer captures required odometer readings, and the GPS automatically adds location info. in the logs remarks at each change of duty status automatically. </a:t>
            </a:r>
            <a:endParaRPr lang="en-US" altLang="en-US" dirty="0"/>
          </a:p>
          <a:p>
            <a:endParaRPr lang="en-US" altLang="en-US" dirty="0"/>
          </a:p>
          <a:p>
            <a:r>
              <a:rPr lang="en-US" altLang="en-US" dirty="0"/>
              <a:t>All information for the drivers log</a:t>
            </a:r>
            <a:r>
              <a:rPr lang="en-US" altLang="en-US" baseline="0" dirty="0"/>
              <a:t> is</a:t>
            </a:r>
            <a:r>
              <a:rPr lang="en-US" altLang="en-US" dirty="0"/>
              <a:t> stored on the unit so they</a:t>
            </a:r>
            <a:r>
              <a:rPr lang="en-US" altLang="en-US" baseline="0" dirty="0"/>
              <a:t> will always have access to real time data.</a:t>
            </a:r>
          </a:p>
          <a:p>
            <a:r>
              <a:rPr lang="en-US" altLang="en-US" dirty="0"/>
              <a:t>The system transmits the data every 15 minutes to our servers where the information is then stored for 6 months and is viewable on the web portal. </a:t>
            </a:r>
          </a:p>
          <a:p>
            <a:endParaRPr lang="en-US" altLang="en-US" dirty="0"/>
          </a:p>
          <a:p>
            <a:r>
              <a:rPr lang="en-US" altLang="en-US" dirty="0"/>
              <a:t>If the drivers unit is unable to communicate the portal will not receive the update until the system is able to communicate, but the drivers unit will still be compliant. </a:t>
            </a:r>
          </a:p>
          <a:p>
            <a:endParaRPr lang="en-US" dirty="0"/>
          </a:p>
        </p:txBody>
      </p:sp>
      <p:sp>
        <p:nvSpPr>
          <p:cNvPr id="4" name="Slide Number Placeholder 3"/>
          <p:cNvSpPr>
            <a:spLocks noGrp="1"/>
          </p:cNvSpPr>
          <p:nvPr>
            <p:ph type="sldNum" sz="quarter" idx="10"/>
          </p:nvPr>
        </p:nvSpPr>
        <p:spPr/>
        <p:txBody>
          <a:bodyPr/>
          <a:lstStyle/>
          <a:p>
            <a:fld id="{A37ED67B-50D7-4A3F-B6E3-478140DD7B6F}" type="slidenum">
              <a:rPr lang="en-US" smtClean="0"/>
              <a:t>10</a:t>
            </a:fld>
            <a:endParaRPr lang="en-US"/>
          </a:p>
        </p:txBody>
      </p:sp>
    </p:spTree>
    <p:extLst>
      <p:ext uri="{BB962C8B-B14F-4D97-AF65-F5344CB8AC3E}">
        <p14:creationId xmlns:p14="http://schemas.microsoft.com/office/powerpoint/2010/main" val="151061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Let’s start by reviewing the threshold for BOT and EOT (End of Trip).</a:t>
            </a:r>
          </a:p>
          <a:p>
            <a:pPr lvl="0"/>
            <a:r>
              <a:rPr lang="en-US" sz="1100" b="1" dirty="0"/>
              <a:t>BOT Distance</a:t>
            </a:r>
            <a:r>
              <a:rPr lang="en-US" sz="1100" dirty="0"/>
              <a:t> –   Default is .7 mile (1 KM)  After reaching this threshold, the driver status will be automatically be changed from ON-DUTY to DRIVE and will back date the driving to when the wheels started moving. (This is Configurable between 0 and 2 miles.) </a:t>
            </a:r>
          </a:p>
          <a:p>
            <a:pPr lvl="0"/>
            <a:endParaRPr lang="en-US" sz="1100" b="1" dirty="0"/>
          </a:p>
          <a:p>
            <a:pPr lvl="0"/>
            <a:r>
              <a:rPr lang="en-US" sz="1100" b="1" dirty="0"/>
              <a:t>BOT Speed</a:t>
            </a:r>
            <a:r>
              <a:rPr lang="en-US" sz="1100" dirty="0"/>
              <a:t> – </a:t>
            </a:r>
            <a:r>
              <a:rPr lang="en-US" sz="1100" b="1" dirty="0">
                <a:solidFill>
                  <a:srgbClr val="FF0000"/>
                </a:solidFill>
              </a:rPr>
              <a:t>*** BOT is defaulted to Distance unless a change is requested by the Carrier **  </a:t>
            </a:r>
            <a:r>
              <a:rPr lang="en-US" sz="1100" dirty="0"/>
              <a:t>Configurable between 0 and 25 MPH.  After reaching this threshold, the driver status will be automatically changed from ON-DUTY to DRIVE. Driving status is back dated to when the wheels started moving.</a:t>
            </a:r>
          </a:p>
          <a:p>
            <a:pPr lvl="0"/>
            <a:endParaRPr lang="en-US" sz="1100" dirty="0"/>
          </a:p>
          <a:p>
            <a:pPr lvl="0"/>
            <a:r>
              <a:rPr lang="en-US" sz="1100" b="1" dirty="0"/>
              <a:t>EOT Time</a:t>
            </a:r>
            <a:r>
              <a:rPr lang="en-US" sz="1100" dirty="0"/>
              <a:t> – Hard coded to 5 minutes.  After 5 minutes if no wheel movement is detected, the driver status is automatically switched from DRIVE to ON-DUTY</a:t>
            </a:r>
          </a:p>
          <a:p>
            <a:pPr lvl="0"/>
            <a:r>
              <a:rPr lang="en-US" sz="1100" b="1" dirty="0"/>
              <a:t>EOT Reset BOT </a:t>
            </a:r>
            <a:r>
              <a:rPr lang="en-US" sz="1100" dirty="0"/>
              <a:t>– Hard coded to 5 minutes.  This timer resets the BOT distance counters and the EOT timer.  If a driver is ON-DUTY and has driven for ½ km, stops for 5 minutes the KM counter for BOT calculation resets back to zero </a:t>
            </a:r>
            <a:r>
              <a:rPr lang="en-US" sz="1100" dirty="0" err="1"/>
              <a:t>kms</a:t>
            </a:r>
            <a:r>
              <a:rPr lang="en-US" sz="1100" dirty="0"/>
              <a:t>.  </a:t>
            </a:r>
          </a:p>
          <a:p>
            <a:pPr lvl="0"/>
            <a:r>
              <a:rPr lang="en-US" sz="1100" b="1" dirty="0"/>
              <a:t>EOT Reset – </a:t>
            </a:r>
            <a:r>
              <a:rPr lang="en-US" sz="1100" dirty="0"/>
              <a:t>In</a:t>
            </a:r>
            <a:r>
              <a:rPr lang="en-US" sz="1100" b="1" dirty="0"/>
              <a:t> </a:t>
            </a:r>
            <a:r>
              <a:rPr lang="en-US" sz="1100" dirty="0"/>
              <a:t>the same way if a driver is driving and stops in traffic for 4 ½ minutes and starts driving again, the EOT timer resets back to zero minutes and continues to log driving.</a:t>
            </a:r>
          </a:p>
          <a:p>
            <a:pPr lvl="0"/>
            <a:endParaRPr lang="en-US" sz="1100" dirty="0"/>
          </a:p>
          <a:p>
            <a:pPr lvl="0"/>
            <a:r>
              <a:rPr lang="en-US" sz="1100" b="1" dirty="0"/>
              <a:t>Ignition Off</a:t>
            </a:r>
            <a:r>
              <a:rPr lang="en-US" sz="1100" dirty="0"/>
              <a:t> – This resets all the BOT and EOT counters back to zero.</a:t>
            </a:r>
          </a:p>
          <a:p>
            <a:pPr lvl="0"/>
            <a:r>
              <a:rPr lang="en-US" sz="1100" dirty="0"/>
              <a:t>*** A driver can override the EOT by selecting driving Manually in the event the driver is stuck on the highway behind the wheel in major traffic to avoid erroneous changes is status, but they have to remember to change their status manually when they stop driving again.</a:t>
            </a:r>
          </a:p>
        </p:txBody>
      </p:sp>
      <p:sp>
        <p:nvSpPr>
          <p:cNvPr id="4" name="Slide Number Placeholder 3"/>
          <p:cNvSpPr>
            <a:spLocks noGrp="1"/>
          </p:cNvSpPr>
          <p:nvPr>
            <p:ph type="sldNum" sz="quarter" idx="10"/>
          </p:nvPr>
        </p:nvSpPr>
        <p:spPr/>
        <p:txBody>
          <a:bodyPr/>
          <a:lstStyle/>
          <a:p>
            <a:fld id="{A37ED67B-50D7-4A3F-B6E3-478140DD7B6F}" type="slidenum">
              <a:rPr lang="en-US" smtClean="0"/>
              <a:t>11</a:t>
            </a:fld>
            <a:endParaRPr lang="en-US"/>
          </a:p>
        </p:txBody>
      </p:sp>
    </p:spTree>
    <p:extLst>
      <p:ext uri="{BB962C8B-B14F-4D97-AF65-F5344CB8AC3E}">
        <p14:creationId xmlns:p14="http://schemas.microsoft.com/office/powerpoint/2010/main" val="148368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Login You will need your Driver ID and Password, this should be provided by your administrator.</a:t>
            </a:r>
          </a:p>
          <a:p>
            <a:endParaRPr lang="en-US" dirty="0"/>
          </a:p>
          <a:p>
            <a:pPr defTabSz="931774">
              <a:defRPr/>
            </a:pPr>
            <a:r>
              <a:rPr lang="en-US" dirty="0"/>
              <a:t>Single drivers will be defaulted to Active at login. </a:t>
            </a:r>
          </a:p>
          <a:p>
            <a:endParaRPr lang="en-US" dirty="0"/>
          </a:p>
          <a:p>
            <a:r>
              <a:rPr lang="en-US" dirty="0"/>
              <a:t>Active and Inactive options are for Team drivers only.  Inactive allows you to identify yourself as the codriver on the log.</a:t>
            </a:r>
          </a:p>
          <a:p>
            <a:endParaRPr lang="en-US" dirty="0"/>
          </a:p>
        </p:txBody>
      </p:sp>
      <p:sp>
        <p:nvSpPr>
          <p:cNvPr id="4" name="Slide Number Placeholder 3"/>
          <p:cNvSpPr>
            <a:spLocks noGrp="1"/>
          </p:cNvSpPr>
          <p:nvPr>
            <p:ph type="sldNum" sz="quarter" idx="10"/>
          </p:nvPr>
        </p:nvSpPr>
        <p:spPr/>
        <p:txBody>
          <a:bodyPr/>
          <a:lstStyle/>
          <a:p>
            <a:fld id="{ACA683E2-CCB0-4E70-B2F3-9FF52E873568}" type="slidenum">
              <a:rPr lang="en-US" smtClean="0"/>
              <a:t>12</a:t>
            </a:fld>
            <a:endParaRPr lang="en-US"/>
          </a:p>
        </p:txBody>
      </p:sp>
    </p:spTree>
    <p:extLst>
      <p:ext uri="{BB962C8B-B14F-4D97-AF65-F5344CB8AC3E}">
        <p14:creationId xmlns:p14="http://schemas.microsoft.com/office/powerpoint/2010/main" val="16874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683E2-CCB0-4E70-B2F3-9FF52E873568}" type="slidenum">
              <a:rPr lang="en-US" smtClean="0"/>
              <a:t>13</a:t>
            </a:fld>
            <a:endParaRPr lang="en-US"/>
          </a:p>
        </p:txBody>
      </p:sp>
    </p:spTree>
    <p:extLst>
      <p:ext uri="{BB962C8B-B14F-4D97-AF65-F5344CB8AC3E}">
        <p14:creationId xmlns:p14="http://schemas.microsoft.com/office/powerpoint/2010/main" val="705250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automatically prompt the driver to identify their current duty status.</a:t>
            </a:r>
          </a:p>
        </p:txBody>
      </p:sp>
      <p:sp>
        <p:nvSpPr>
          <p:cNvPr id="4" name="Slide Number Placeholder 3"/>
          <p:cNvSpPr>
            <a:spLocks noGrp="1"/>
          </p:cNvSpPr>
          <p:nvPr>
            <p:ph type="sldNum" sz="quarter" idx="10"/>
          </p:nvPr>
        </p:nvSpPr>
        <p:spPr/>
        <p:txBody>
          <a:bodyPr/>
          <a:lstStyle/>
          <a:p>
            <a:fld id="{ACA683E2-CCB0-4E70-B2F3-9FF52E873568}" type="slidenum">
              <a:rPr lang="en-US" smtClean="0"/>
              <a:t>14</a:t>
            </a:fld>
            <a:endParaRPr lang="en-US"/>
          </a:p>
        </p:txBody>
      </p:sp>
    </p:spTree>
    <p:extLst>
      <p:ext uri="{BB962C8B-B14F-4D97-AF65-F5344CB8AC3E}">
        <p14:creationId xmlns:p14="http://schemas.microsoft.com/office/powerpoint/2010/main" val="2712589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soon as you turn on the ignition the Omnitracs system will prompt you and your co-driver if applicable to login.</a:t>
            </a:r>
          </a:p>
          <a:p>
            <a:pPr defTabSz="931774">
              <a:defRPr/>
            </a:pPr>
            <a:endParaRPr lang="en-US" dirty="0"/>
          </a:p>
          <a:p>
            <a:pPr defTabSz="931774">
              <a:defRPr/>
            </a:pPr>
            <a:r>
              <a:rPr lang="en-US" dirty="0"/>
              <a:t>This splash page allows the driver to login and identify their current duty status without waiting for the applications to finish loading. </a:t>
            </a:r>
          </a:p>
          <a:p>
            <a:endParaRPr lang="en-US" dirty="0"/>
          </a:p>
          <a:p>
            <a:endParaRPr lang="en-US" dirty="0"/>
          </a:p>
        </p:txBody>
      </p:sp>
      <p:sp>
        <p:nvSpPr>
          <p:cNvPr id="4" name="Slide Number Placeholder 3"/>
          <p:cNvSpPr>
            <a:spLocks noGrp="1"/>
          </p:cNvSpPr>
          <p:nvPr>
            <p:ph type="sldNum" sz="quarter" idx="10"/>
          </p:nvPr>
        </p:nvSpPr>
        <p:spPr/>
        <p:txBody>
          <a:bodyPr/>
          <a:lstStyle/>
          <a:p>
            <a:fld id="{ACA683E2-CCB0-4E70-B2F3-9FF52E873568}" type="slidenum">
              <a:rPr lang="en-US" smtClean="0"/>
              <a:t>15</a:t>
            </a:fld>
            <a:endParaRPr lang="en-US"/>
          </a:p>
        </p:txBody>
      </p:sp>
    </p:spTree>
    <p:extLst>
      <p:ext uri="{BB962C8B-B14F-4D97-AF65-F5344CB8AC3E}">
        <p14:creationId xmlns:p14="http://schemas.microsoft.com/office/powerpoint/2010/main" val="2492832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ED67B-50D7-4A3F-B6E3-478140DD7B6F}" type="slidenum">
              <a:rPr lang="en-US" smtClean="0"/>
              <a:t>16</a:t>
            </a:fld>
            <a:endParaRPr lang="en-US"/>
          </a:p>
        </p:txBody>
      </p:sp>
    </p:spTree>
    <p:extLst>
      <p:ext uri="{BB962C8B-B14F-4D97-AF65-F5344CB8AC3E}">
        <p14:creationId xmlns:p14="http://schemas.microsoft.com/office/powerpoint/2010/main" val="156420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683E2-CCB0-4E70-B2F3-9FF52E873568}" type="slidenum">
              <a:rPr lang="en-US" smtClean="0"/>
              <a:t>17</a:t>
            </a:fld>
            <a:endParaRPr lang="en-US"/>
          </a:p>
        </p:txBody>
      </p:sp>
    </p:spTree>
    <p:extLst>
      <p:ext uri="{BB962C8B-B14F-4D97-AF65-F5344CB8AC3E}">
        <p14:creationId xmlns:p14="http://schemas.microsoft.com/office/powerpoint/2010/main" val="333910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current driver’s logs will appear and can be altered if the status needs to change or log needs to be modified.  </a:t>
            </a:r>
          </a:p>
          <a:p>
            <a:endParaRPr lang="en-US" dirty="0"/>
          </a:p>
        </p:txBody>
      </p:sp>
      <p:sp>
        <p:nvSpPr>
          <p:cNvPr id="4" name="Slide Number Placeholder 3"/>
          <p:cNvSpPr>
            <a:spLocks noGrp="1"/>
          </p:cNvSpPr>
          <p:nvPr>
            <p:ph type="sldNum" sz="quarter" idx="10"/>
          </p:nvPr>
        </p:nvSpPr>
        <p:spPr/>
        <p:txBody>
          <a:bodyPr/>
          <a:lstStyle/>
          <a:p>
            <a:fld id="{A37ED67B-50D7-4A3F-B6E3-478140DD7B6F}" type="slidenum">
              <a:rPr lang="en-US" smtClean="0"/>
              <a:t>23</a:t>
            </a:fld>
            <a:endParaRPr lang="en-US"/>
          </a:p>
        </p:txBody>
      </p:sp>
    </p:spTree>
    <p:extLst>
      <p:ext uri="{BB962C8B-B14F-4D97-AF65-F5344CB8AC3E}">
        <p14:creationId xmlns:p14="http://schemas.microsoft.com/office/powerpoint/2010/main" val="258429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26</a:t>
            </a:fld>
            <a:endParaRPr lang="en-US" altLang="en-US"/>
          </a:p>
        </p:txBody>
      </p:sp>
    </p:spTree>
    <p:extLst>
      <p:ext uri="{BB962C8B-B14F-4D97-AF65-F5344CB8AC3E}">
        <p14:creationId xmlns:p14="http://schemas.microsoft.com/office/powerpoint/2010/main" val="99566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A37ED67B-50D7-4A3F-B6E3-478140DD7B6F}" type="slidenum">
              <a:rPr lang="en-US" smtClean="0"/>
              <a:t>2</a:t>
            </a:fld>
            <a:endParaRPr lang="en-US"/>
          </a:p>
        </p:txBody>
      </p:sp>
    </p:spTree>
    <p:extLst>
      <p:ext uri="{BB962C8B-B14F-4D97-AF65-F5344CB8AC3E}">
        <p14:creationId xmlns:p14="http://schemas.microsoft.com/office/powerpoint/2010/main" val="1753122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schemeClr val="tx2">
                    <a:lumMod val="65000"/>
                    <a:lumOff val="35000"/>
                  </a:schemeClr>
                </a:solidFill>
              </a:rPr>
              <a:t>After selecting your duty status you may receive a prompt from the  Performance Monitoring application. </a:t>
            </a:r>
          </a:p>
          <a:p>
            <a:pPr defTabSz="931774">
              <a:defRPr/>
            </a:pPr>
            <a:endParaRPr lang="en-US" altLang="en-US" dirty="0">
              <a:solidFill>
                <a:schemeClr val="tx2">
                  <a:lumMod val="65000"/>
                  <a:lumOff val="35000"/>
                </a:schemeClr>
              </a:solidFill>
            </a:endParaRPr>
          </a:p>
          <a:p>
            <a:pPr defTabSz="931774">
              <a:defRPr/>
            </a:pPr>
            <a:r>
              <a:rPr lang="en-US" altLang="en-US" dirty="0">
                <a:solidFill>
                  <a:schemeClr val="tx2">
                    <a:lumMod val="65000"/>
                    <a:lumOff val="35000"/>
                  </a:schemeClr>
                </a:solidFill>
              </a:rPr>
              <a:t>Remember to look for the Performance Monitoring at the top of the prompt if Performance monitoring will not change or impact duty status’s in hours of service records.</a:t>
            </a:r>
          </a:p>
          <a:p>
            <a:pPr defTabSz="931774">
              <a:defRPr/>
            </a:pPr>
            <a:endParaRPr lang="en-US" altLang="en-US" dirty="0">
              <a:solidFill>
                <a:schemeClr val="tx2">
                  <a:lumMod val="65000"/>
                  <a:lumOff val="35000"/>
                </a:schemeClr>
              </a:solidFill>
            </a:endParaRPr>
          </a:p>
          <a:p>
            <a:pPr defTabSz="931774">
              <a:defRPr/>
            </a:pPr>
            <a:endParaRPr lang="en-US" altLang="en-US" dirty="0">
              <a:solidFill>
                <a:schemeClr val="tx2">
                  <a:lumMod val="65000"/>
                  <a:lumOff val="35000"/>
                </a:schemeClr>
              </a:solidFill>
              <a:highlight>
                <a:srgbClr val="FFFF00"/>
              </a:highlight>
            </a:endParaRPr>
          </a:p>
          <a:p>
            <a:pPr defTabSz="931774">
              <a:defRPr/>
            </a:pPr>
            <a:r>
              <a:rPr lang="en-US" altLang="en-US" dirty="0">
                <a:solidFill>
                  <a:srgbClr val="FF0000"/>
                </a:solidFill>
              </a:rPr>
              <a:t>(Hide this slid if you do not subscribe to Performance Monitoring)</a:t>
            </a:r>
          </a:p>
          <a:p>
            <a:endParaRPr lang="en-US" dirty="0"/>
          </a:p>
        </p:txBody>
      </p:sp>
      <p:sp>
        <p:nvSpPr>
          <p:cNvPr id="4" name="Slide Number Placeholder 3"/>
          <p:cNvSpPr>
            <a:spLocks noGrp="1"/>
          </p:cNvSpPr>
          <p:nvPr>
            <p:ph type="sldNum" sz="quarter" idx="10"/>
          </p:nvPr>
        </p:nvSpPr>
        <p:spPr/>
        <p:txBody>
          <a:bodyPr/>
          <a:lstStyle/>
          <a:p>
            <a:fld id="{ACA683E2-CCB0-4E70-B2F3-9FF52E873568}" type="slidenum">
              <a:rPr lang="en-US" smtClean="0"/>
              <a:t>28</a:t>
            </a:fld>
            <a:endParaRPr lang="en-US"/>
          </a:p>
        </p:txBody>
      </p:sp>
    </p:spTree>
    <p:extLst>
      <p:ext uri="{BB962C8B-B14F-4D97-AF65-F5344CB8AC3E}">
        <p14:creationId xmlns:p14="http://schemas.microsoft.com/office/powerpoint/2010/main" val="377803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driver was off duty and is prompted for load info, the driver can enter “off duty” as the load and trailer IDs. Be sure that if the driver is deadheading or bobtailing that they enter “deadhead” or “bobtail” for the trailer ID.</a:t>
            </a:r>
          </a:p>
        </p:txBody>
      </p:sp>
      <p:sp>
        <p:nvSpPr>
          <p:cNvPr id="4" name="Slide Number Placeholder 3"/>
          <p:cNvSpPr>
            <a:spLocks noGrp="1"/>
          </p:cNvSpPr>
          <p:nvPr>
            <p:ph type="sldNum" sz="quarter" idx="10"/>
          </p:nvPr>
        </p:nvSpPr>
        <p:spPr/>
        <p:txBody>
          <a:bodyPr/>
          <a:lstStyle/>
          <a:p>
            <a:fld id="{A37ED67B-50D7-4A3F-B6E3-478140DD7B6F}" type="slidenum">
              <a:rPr lang="en-US" smtClean="0"/>
              <a:t>30</a:t>
            </a:fld>
            <a:endParaRPr lang="en-US"/>
          </a:p>
        </p:txBody>
      </p:sp>
    </p:spTree>
    <p:extLst>
      <p:ext uri="{BB962C8B-B14F-4D97-AF65-F5344CB8AC3E}">
        <p14:creationId xmlns:p14="http://schemas.microsoft.com/office/powerpoint/2010/main" val="2805220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Carrier edits may include assigning unassigned drive time, swapping drive time between drivers, or log edits. In all instances, the log edits are displayed as “Pending” on the host side until accepted by the driver. Additionally, when drive time is swapped between drivers, the changes are displayed as “Pending” on the host side until BOTH drivers accept the changes.</a:t>
            </a:r>
          </a:p>
        </p:txBody>
      </p:sp>
      <p:sp>
        <p:nvSpPr>
          <p:cNvPr id="4" name="Slide Number Placeholder 3"/>
          <p:cNvSpPr>
            <a:spLocks noGrp="1"/>
          </p:cNvSpPr>
          <p:nvPr>
            <p:ph type="sldNum" sz="quarter" idx="10"/>
          </p:nvPr>
        </p:nvSpPr>
        <p:spPr/>
        <p:txBody>
          <a:bodyPr/>
          <a:lstStyle/>
          <a:p>
            <a:fld id="{A37ED67B-50D7-4A3F-B6E3-478140DD7B6F}" type="slidenum">
              <a:rPr lang="en-US" smtClean="0"/>
              <a:t>31</a:t>
            </a:fld>
            <a:endParaRPr lang="en-US"/>
          </a:p>
        </p:txBody>
      </p:sp>
    </p:spTree>
    <p:extLst>
      <p:ext uri="{BB962C8B-B14F-4D97-AF65-F5344CB8AC3E}">
        <p14:creationId xmlns:p14="http://schemas.microsoft.com/office/powerpoint/2010/main" val="1386764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status tab the driver can see the current duty status </a:t>
            </a:r>
          </a:p>
          <a:p>
            <a:r>
              <a:rPr lang="en-US" dirty="0"/>
              <a:t>What time it started, current time and duration of current status</a:t>
            </a:r>
          </a:p>
          <a:p>
            <a:r>
              <a:rPr lang="en-US" dirty="0"/>
              <a:t>If the driver is using an exception</a:t>
            </a:r>
          </a:p>
          <a:p>
            <a:r>
              <a:rPr lang="en-US" dirty="0"/>
              <a:t>Hours to be gained is a recap of the hours worked based on the drivers current duty cycle</a:t>
            </a:r>
          </a:p>
          <a:p>
            <a:r>
              <a:rPr lang="en-US" dirty="0"/>
              <a:t>Mileage driven today</a:t>
            </a:r>
          </a:p>
          <a:p>
            <a:r>
              <a:rPr lang="en-US" dirty="0"/>
              <a:t>Cycle time used so far this cycle</a:t>
            </a:r>
          </a:p>
          <a:p>
            <a:endParaRPr lang="en-US" dirty="0"/>
          </a:p>
        </p:txBody>
      </p:sp>
      <p:sp>
        <p:nvSpPr>
          <p:cNvPr id="4" name="Slide Number Placeholder 3"/>
          <p:cNvSpPr>
            <a:spLocks noGrp="1"/>
          </p:cNvSpPr>
          <p:nvPr>
            <p:ph type="sldNum" sz="quarter" idx="10"/>
          </p:nvPr>
        </p:nvSpPr>
        <p:spPr/>
        <p:txBody>
          <a:bodyPr/>
          <a:lstStyle/>
          <a:p>
            <a:fld id="{A37ED67B-50D7-4A3F-B6E3-478140DD7B6F}" type="slidenum">
              <a:rPr lang="en-US" smtClean="0"/>
              <a:t>32</a:t>
            </a:fld>
            <a:endParaRPr lang="en-US"/>
          </a:p>
        </p:txBody>
      </p:sp>
    </p:spTree>
    <p:extLst>
      <p:ext uri="{BB962C8B-B14F-4D97-AF65-F5344CB8AC3E}">
        <p14:creationId xmlns:p14="http://schemas.microsoft.com/office/powerpoint/2010/main" val="2958898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A683E2-CCB0-4E70-B2F3-9FF52E873568}" type="slidenum">
              <a:rPr lang="en-US" smtClean="0"/>
              <a:t>33</a:t>
            </a:fld>
            <a:endParaRPr lang="en-US"/>
          </a:p>
        </p:txBody>
      </p:sp>
    </p:spTree>
    <p:extLst>
      <p:ext uri="{BB962C8B-B14F-4D97-AF65-F5344CB8AC3E}">
        <p14:creationId xmlns:p14="http://schemas.microsoft.com/office/powerpoint/2010/main" val="3268076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B8FAE9E-D4BA-47A6-B9C6-93DE67E30DCA}"/>
              </a:ext>
            </a:extLst>
          </p:cNvPr>
          <p:cNvSpPr>
            <a:spLocks noGrp="1"/>
          </p:cNvSpPr>
          <p:nvPr>
            <p:ph type="body" idx="1"/>
          </p:nvPr>
        </p:nvSpPr>
        <p:spPr/>
        <p:txBody>
          <a:bodyPr/>
          <a:lstStyle/>
          <a:p>
            <a:r>
              <a:rPr lang="en-US" dirty="0"/>
              <a:t>Off Duty Driving is now Personal Conveyance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1CFBF25-5A53-4BB1-8256-BB10DF7A6E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Off Duty Driving and Yard Move must be enabled by your carrier before drivers can select them on the IVG.</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EBB0B77-5489-44EC-AF09-D4B47443B1D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Non-hazmat </a:t>
            </a:r>
            <a:r>
              <a:rPr lang="en-US" dirty="0"/>
              <a:t>drivers take rest breaks in an off duty status (Off Duty or Sleeper Berth)</a:t>
            </a:r>
          </a:p>
          <a:p>
            <a:endParaRPr lang="en-US" dirty="0"/>
          </a:p>
        </p:txBody>
      </p:sp>
    </p:spTree>
    <p:extLst>
      <p:ext uri="{BB962C8B-B14F-4D97-AF65-F5344CB8AC3E}">
        <p14:creationId xmlns:p14="http://schemas.microsoft.com/office/powerpoint/2010/main" val="3130687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EBB0B77-5489-44EC-AF09-D4B47443B1D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Special Condition “Rest Break” is available while the driver is On Duty only if: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Your company is enabled for </a:t>
            </a:r>
            <a:r>
              <a:rPr lang="en-US" sz="1200" b="1" kern="1200" dirty="0">
                <a:solidFill>
                  <a:schemeClr val="tx1"/>
                </a:solidFill>
                <a:effectLst/>
                <a:latin typeface="+mn-lt"/>
                <a:ea typeface="+mn-ea"/>
                <a:cs typeface="+mn-cs"/>
              </a:rPr>
              <a:t>Hazmat loads </a:t>
            </a:r>
            <a:r>
              <a:rPr lang="en-US" sz="1200" kern="1200" dirty="0">
                <a:solidFill>
                  <a:schemeClr val="tx1"/>
                </a:solidFill>
                <a:effectLst/>
                <a:latin typeface="+mn-lt"/>
                <a:ea typeface="+mn-ea"/>
                <a:cs typeface="+mn-cs"/>
              </a:rPr>
              <a:t>under HOS &gt; Administration &gt; HOS Setup</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 identified that you </a:t>
            </a:r>
            <a:r>
              <a:rPr lang="en-US" sz="1200" b="1" kern="1200" dirty="0">
                <a:solidFill>
                  <a:schemeClr val="tx1"/>
                </a:solidFill>
                <a:effectLst/>
                <a:latin typeface="+mn-lt"/>
                <a:ea typeface="+mn-ea"/>
                <a:cs typeface="+mn-cs"/>
              </a:rPr>
              <a:t>Allow Hazmat Loads </a:t>
            </a:r>
            <a:r>
              <a:rPr lang="en-US" sz="1200" kern="1200" dirty="0">
                <a:solidFill>
                  <a:schemeClr val="tx1"/>
                </a:solidFill>
                <a:effectLst/>
                <a:latin typeface="+mn-lt"/>
                <a:ea typeface="+mn-ea"/>
                <a:cs typeface="+mn-cs"/>
              </a:rPr>
              <a:t>for this driver under HOS &gt; Administration &gt; Driver</a:t>
            </a:r>
          </a:p>
          <a:p>
            <a:endParaRPr lang="en-US" dirty="0"/>
          </a:p>
          <a:p>
            <a:r>
              <a:rPr lang="en-US" dirty="0"/>
              <a:t>All other drivers take rest breaks in an off duty status (Off Duty or Sleeper Berth)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Remove or hide this slide if you haven’t enabled Personal Conveyance</a:t>
            </a:r>
          </a:p>
          <a:p>
            <a:endParaRPr lang="en-US" dirty="0"/>
          </a:p>
        </p:txBody>
      </p:sp>
      <p:sp>
        <p:nvSpPr>
          <p:cNvPr id="4" name="Slide Number Placeholder 3"/>
          <p:cNvSpPr>
            <a:spLocks noGrp="1"/>
          </p:cNvSpPr>
          <p:nvPr>
            <p:ph type="sldNum" sz="quarter" idx="10"/>
          </p:nvPr>
        </p:nvSpPr>
        <p:spPr/>
        <p:txBody>
          <a:bodyPr/>
          <a:lstStyle/>
          <a:p>
            <a:fld id="{A37ED67B-50D7-4A3F-B6E3-478140DD7B6F}" type="slidenum">
              <a:rPr lang="en-US" smtClean="0"/>
              <a:t>38</a:t>
            </a:fld>
            <a:endParaRPr lang="en-US"/>
          </a:p>
        </p:txBody>
      </p:sp>
    </p:spTree>
    <p:extLst>
      <p:ext uri="{BB962C8B-B14F-4D97-AF65-F5344CB8AC3E}">
        <p14:creationId xmlns:p14="http://schemas.microsoft.com/office/powerpoint/2010/main" val="399970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8B702D9-B578-443D-8BF4-6EE1852C7583}"/>
              </a:ext>
            </a:extLst>
          </p:cNvPr>
          <p:cNvSpPr>
            <a:spLocks noGrp="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Remove or hide this slide if you haven’t enabled Yard Move. </a:t>
            </a:r>
            <a:r>
              <a:rPr lang="en-US" dirty="0"/>
              <a:t>This duty status is only available when the driver is in the USA Region setting.</a:t>
            </a:r>
          </a:p>
        </p:txBody>
      </p:sp>
      <p:sp>
        <p:nvSpPr>
          <p:cNvPr id="4" name="Slide Number Placeholder 3"/>
          <p:cNvSpPr>
            <a:spLocks noGrp="1"/>
          </p:cNvSpPr>
          <p:nvPr>
            <p:ph type="sldNum" sz="quarter" idx="10"/>
          </p:nvPr>
        </p:nvSpPr>
        <p:spPr/>
        <p:txBody>
          <a:bodyPr/>
          <a:lstStyle/>
          <a:p>
            <a:fld id="{A37ED67B-50D7-4A3F-B6E3-478140DD7B6F}" type="slidenum">
              <a:rPr lang="en-US" smtClean="0"/>
              <a:t>39</a:t>
            </a:fld>
            <a:endParaRPr lang="en-US"/>
          </a:p>
        </p:txBody>
      </p:sp>
    </p:spTree>
    <p:extLst>
      <p:ext uri="{BB962C8B-B14F-4D97-AF65-F5344CB8AC3E}">
        <p14:creationId xmlns:p14="http://schemas.microsoft.com/office/powerpoint/2010/main" val="2030749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649AAE-64BF-423D-8443-66F8C151A8B9}"/>
              </a:ext>
            </a:extLst>
          </p:cNvPr>
          <p:cNvSpPr>
            <a:spLocks noGrp="1"/>
          </p:cNvSpPr>
          <p:nvPr>
            <p:ph type="body" idx="1"/>
          </p:nvPr>
        </p:nvSpPr>
        <p:spPr/>
        <p:txBody>
          <a:bodyPr/>
          <a:lstStyle/>
          <a:p>
            <a:r>
              <a:rPr lang="en-US" dirty="0"/>
              <a:t>This feature is available only if enabled by the carrier.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Ensure drives are aware that they may select this option only if qualify to use the exception and after they’re loaded.</a:t>
            </a:r>
          </a:p>
        </p:txBody>
      </p:sp>
      <p:sp>
        <p:nvSpPr>
          <p:cNvPr id="4" name="Slide Number Placeholder 3"/>
          <p:cNvSpPr>
            <a:spLocks noGrp="1"/>
          </p:cNvSpPr>
          <p:nvPr>
            <p:ph type="sldNum" sz="quarter" idx="10"/>
          </p:nvPr>
        </p:nvSpPr>
        <p:spPr/>
        <p:txBody>
          <a:bodyPr/>
          <a:lstStyle/>
          <a:p>
            <a:fld id="{A37ED67B-50D7-4A3F-B6E3-478140DD7B6F}" type="slidenum">
              <a:rPr lang="en-US" smtClean="0"/>
              <a:t>43</a:t>
            </a:fld>
            <a:endParaRPr lang="en-US"/>
          </a:p>
        </p:txBody>
      </p:sp>
    </p:spTree>
    <p:extLst>
      <p:ext uri="{BB962C8B-B14F-4D97-AF65-F5344CB8AC3E}">
        <p14:creationId xmlns:p14="http://schemas.microsoft.com/office/powerpoint/2010/main" val="2639352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0A91AAC-8F9D-48BC-88CC-4E730B3A6AB8}"/>
              </a:ext>
            </a:extLst>
          </p:cNvPr>
          <p:cNvSpPr>
            <a:spLocks noGrp="1"/>
          </p:cNvSpPr>
          <p:nvPr>
            <p:ph type="body" idx="1"/>
          </p:nvPr>
        </p:nvSpPr>
        <p:spPr/>
        <p:txBody>
          <a:bodyPr/>
          <a:lstStyle/>
          <a:p>
            <a:r>
              <a:rPr lang="en-US" dirty="0"/>
              <a:t>The Region Change will be flagged in the portal for the Administrators in the Driver details.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915908D-1936-4706-A736-9331E40D0A83}"/>
              </a:ext>
            </a:extLst>
          </p:cNvPr>
          <p:cNvSpPr>
            <a:spLocks noGrp="1"/>
          </p:cNvSpPr>
          <p:nvPr>
            <p:ph type="body" idx="1"/>
          </p:nvPr>
        </p:nvSpPr>
        <p:spPr/>
        <p:txBody>
          <a:bodyPr/>
          <a:lstStyle/>
          <a:p>
            <a:r>
              <a:rPr lang="en-US" dirty="0"/>
              <a:t>Distracted Driving Compliant</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659BA2-D846-4F1A-9DCB-1DDB3F7B3AA2}"/>
              </a:ext>
            </a:extLst>
          </p:cNvPr>
          <p:cNvSpPr>
            <a:spLocks noGrp="1"/>
          </p:cNvSpPr>
          <p:nvPr>
            <p:ph type="body" idx="1"/>
          </p:nvPr>
        </p:nvSpPr>
        <p:spPr/>
        <p:txBody>
          <a:bodyPr/>
          <a:lstStyle/>
          <a:p>
            <a:r>
              <a:rPr lang="en-US" dirty="0"/>
              <a:t>For the system to calculate available hours when using split sleeper in Canada the driver must select the Will Pair SB button during use.   As these regulations are different than the USA rules the driver has to indicate when they want to utilize this regulation.  </a:t>
            </a:r>
          </a:p>
          <a:p>
            <a:r>
              <a:rPr lang="en-US" dirty="0"/>
              <a:t>This is not required for the system to calculate split sleeper in the USA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871177-162E-4370-9E5D-9EFB2833FD53}"/>
              </a:ext>
            </a:extLst>
          </p:cNvPr>
          <p:cNvSpPr>
            <a:spLocks noGrp="1"/>
          </p:cNvSpPr>
          <p:nvPr>
            <p:ph type="body" idx="1"/>
          </p:nvPr>
        </p:nvSpPr>
        <p:spPr/>
        <p:txBody>
          <a:bodyPr/>
          <a:lstStyle/>
          <a:p>
            <a:r>
              <a:rPr lang="en-US" dirty="0"/>
              <a:t>Log Request should be selected by the driver prior to displaying logs to an Officer at the scale.</a:t>
            </a:r>
          </a:p>
          <a:p>
            <a:r>
              <a:rPr lang="en-US" dirty="0"/>
              <a:t>This will force a sync of location data with the server updating locations that may have a closer reference point than the one identified by the drivers unit.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ED67B-50D7-4A3F-B6E3-478140DD7B6F}" type="slidenum">
              <a:rPr lang="en-US" smtClean="0"/>
              <a:t>57</a:t>
            </a:fld>
            <a:endParaRPr lang="en-US"/>
          </a:p>
        </p:txBody>
      </p:sp>
    </p:spTree>
    <p:extLst>
      <p:ext uri="{BB962C8B-B14F-4D97-AF65-F5344CB8AC3E}">
        <p14:creationId xmlns:p14="http://schemas.microsoft.com/office/powerpoint/2010/main" val="879922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drivers to certify their logs every 24 hours and to log out of the IVG at the end of every day.</a:t>
            </a:r>
          </a:p>
        </p:txBody>
      </p:sp>
      <p:sp>
        <p:nvSpPr>
          <p:cNvPr id="4" name="Slide Number Placeholder 3"/>
          <p:cNvSpPr>
            <a:spLocks noGrp="1"/>
          </p:cNvSpPr>
          <p:nvPr>
            <p:ph type="sldNum" sz="quarter" idx="10"/>
          </p:nvPr>
        </p:nvSpPr>
        <p:spPr/>
        <p:txBody>
          <a:bodyPr/>
          <a:lstStyle/>
          <a:p>
            <a:fld id="{A37ED67B-50D7-4A3F-B6E3-478140DD7B6F}" type="slidenum">
              <a:rPr lang="en-US" smtClean="0"/>
              <a:t>59</a:t>
            </a:fld>
            <a:endParaRPr lang="en-US"/>
          </a:p>
        </p:txBody>
      </p:sp>
    </p:spTree>
    <p:extLst>
      <p:ext uri="{BB962C8B-B14F-4D97-AF65-F5344CB8AC3E}">
        <p14:creationId xmlns:p14="http://schemas.microsoft.com/office/powerpoint/2010/main" val="2326427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 time that may not be edited includes off duty driving (personal conveyance) and yard moves.</a:t>
            </a:r>
          </a:p>
        </p:txBody>
      </p:sp>
      <p:sp>
        <p:nvSpPr>
          <p:cNvPr id="4" name="Slide Number Placeholder 3"/>
          <p:cNvSpPr>
            <a:spLocks noGrp="1"/>
          </p:cNvSpPr>
          <p:nvPr>
            <p:ph type="sldNum" sz="quarter" idx="10"/>
          </p:nvPr>
        </p:nvSpPr>
        <p:spPr/>
        <p:txBody>
          <a:bodyPr/>
          <a:lstStyle/>
          <a:p>
            <a:fld id="{A37ED67B-50D7-4A3F-B6E3-478140DD7B6F}" type="slidenum">
              <a:rPr lang="en-US" smtClean="0"/>
              <a:t>61</a:t>
            </a:fld>
            <a:endParaRPr lang="en-US"/>
          </a:p>
        </p:txBody>
      </p:sp>
    </p:spTree>
    <p:extLst>
      <p:ext uri="{BB962C8B-B14F-4D97-AF65-F5344CB8AC3E}">
        <p14:creationId xmlns:p14="http://schemas.microsoft.com/office/powerpoint/2010/main" val="2807050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Using the same example the driver who was left on duty all night may need to show some off duty time and some on duty time to accurately reflect what the were doing.</a:t>
            </a:r>
          </a:p>
        </p:txBody>
      </p:sp>
      <p:sp>
        <p:nvSpPr>
          <p:cNvPr id="4" name="Slide Number Placeholder 3"/>
          <p:cNvSpPr>
            <a:spLocks noGrp="1"/>
          </p:cNvSpPr>
          <p:nvPr>
            <p:ph type="sldNum" sz="quarter" idx="10"/>
          </p:nvPr>
        </p:nvSpPr>
        <p:spPr/>
        <p:txBody>
          <a:bodyPr/>
          <a:lstStyle/>
          <a:p>
            <a:fld id="{A37ED67B-50D7-4A3F-B6E3-478140DD7B6F}" type="slidenum">
              <a:rPr lang="en-US" smtClean="0"/>
              <a:t>64</a:t>
            </a:fld>
            <a:endParaRPr lang="en-US"/>
          </a:p>
        </p:txBody>
      </p:sp>
    </p:spTree>
    <p:extLst>
      <p:ext uri="{BB962C8B-B14F-4D97-AF65-F5344CB8AC3E}">
        <p14:creationId xmlns:p14="http://schemas.microsoft.com/office/powerpoint/2010/main" val="256529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carrier tab allows drivers to identify for what carrier they’re hauling if your company is an environment where you have more than one Operating Authority </a:t>
            </a:r>
          </a:p>
        </p:txBody>
      </p:sp>
      <p:sp>
        <p:nvSpPr>
          <p:cNvPr id="4" name="Slide Number Placeholder 3"/>
          <p:cNvSpPr>
            <a:spLocks noGrp="1"/>
          </p:cNvSpPr>
          <p:nvPr>
            <p:ph type="sldNum" sz="quarter" idx="10"/>
          </p:nvPr>
        </p:nvSpPr>
        <p:spPr/>
        <p:txBody>
          <a:bodyPr/>
          <a:lstStyle/>
          <a:p>
            <a:fld id="{A37ED67B-50D7-4A3F-B6E3-478140DD7B6F}" type="slidenum">
              <a:rPr lang="en-US" smtClean="0"/>
              <a:t>71</a:t>
            </a:fld>
            <a:endParaRPr lang="en-US"/>
          </a:p>
        </p:txBody>
      </p:sp>
    </p:spTree>
    <p:extLst>
      <p:ext uri="{BB962C8B-B14F-4D97-AF65-F5344CB8AC3E}">
        <p14:creationId xmlns:p14="http://schemas.microsoft.com/office/powerpoint/2010/main" val="1013195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F06E15F-71D8-4DCD-A20D-0FA0A11632FD}"/>
              </a:ext>
            </a:extLst>
          </p:cNvPr>
          <p:cNvSpPr>
            <a:spLocks noGrp="1"/>
          </p:cNvSpPr>
          <p:nvPr>
            <p:ph type="body" idx="1"/>
          </p:nvPr>
        </p:nvSpPr>
        <p:spPr/>
        <p:txBody>
          <a:bodyPr/>
          <a:lstStyle/>
          <a:p>
            <a:r>
              <a:rPr lang="en-US" dirty="0"/>
              <a:t>This portal is optional for AOBRD drivers and can be activated on the HOS Admin tab under HOS(Driver)</a:t>
            </a:r>
          </a:p>
          <a:p>
            <a:r>
              <a:rPr lang="en-US" dirty="0"/>
              <a:t>Clock in option can be enabled or disabled for the fleet on the HOS Driver tab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AAE7E13-D52D-494D-B185-86286293CDAC}"/>
              </a:ext>
            </a:extLst>
          </p:cNvPr>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driver should have a general understanding of how the system works prior to leaving on their first trip. </a:t>
            </a:r>
          </a:p>
        </p:txBody>
      </p:sp>
      <p:sp>
        <p:nvSpPr>
          <p:cNvPr id="4" name="Slide Number Placeholder 3"/>
          <p:cNvSpPr>
            <a:spLocks noGrp="1"/>
          </p:cNvSpPr>
          <p:nvPr>
            <p:ph type="sldNum" sz="quarter" idx="10"/>
          </p:nvPr>
        </p:nvSpPr>
        <p:spPr/>
        <p:txBody>
          <a:bodyPr/>
          <a:lstStyle/>
          <a:p>
            <a:fld id="{A37ED67B-50D7-4A3F-B6E3-478140DD7B6F}" type="slidenum">
              <a:rPr lang="en-US" smtClean="0"/>
              <a:t>9</a:t>
            </a:fld>
            <a:endParaRPr lang="en-US"/>
          </a:p>
        </p:txBody>
      </p:sp>
    </p:spTree>
    <p:extLst>
      <p:ext uri="{BB962C8B-B14F-4D97-AF65-F5344CB8AC3E}">
        <p14:creationId xmlns:p14="http://schemas.microsoft.com/office/powerpoint/2010/main" val="435572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984" r="29043" b="3039"/>
          <a:stretch/>
        </p:blipFill>
        <p:spPr>
          <a:xfrm>
            <a:off x="2645183" y="1"/>
            <a:ext cx="6498818" cy="5143500"/>
          </a:xfrm>
          <a:prstGeom prst="rect">
            <a:avLst/>
          </a:prstGeom>
        </p:spPr>
      </p:pic>
      <p:sp>
        <p:nvSpPr>
          <p:cNvPr id="8" name="Rectangle 7"/>
          <p:cNvSpPr/>
          <p:nvPr userDrawn="1"/>
        </p:nvSpPr>
        <p:spPr>
          <a:xfrm>
            <a:off x="-4885" y="1"/>
            <a:ext cx="5305017"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20" name="Text Placeholder 19"/>
          <p:cNvSpPr>
            <a:spLocks noGrp="1"/>
          </p:cNvSpPr>
          <p:nvPr>
            <p:ph type="body" sz="quarter" idx="10" hasCustomPrompt="1"/>
          </p:nvPr>
        </p:nvSpPr>
        <p:spPr>
          <a:xfrm>
            <a:off x="0" y="1544071"/>
            <a:ext cx="5086350" cy="639006"/>
          </a:xfrm>
        </p:spPr>
        <p:txBody>
          <a:bodyPr>
            <a:noAutofit/>
          </a:bodyPr>
          <a:lstStyle>
            <a:lvl1pPr marL="0" indent="0" algn="r">
              <a:buNone/>
              <a:defRPr sz="2800" b="1">
                <a:solidFill>
                  <a:schemeClr val="accent1"/>
                </a:solidFill>
                <a:latin typeface="+mj-lt"/>
                <a:cs typeface="Avenir Heavy"/>
              </a:defRPr>
            </a:lvl1pPr>
          </a:lstStyle>
          <a:p>
            <a:pPr lvl="0"/>
            <a:r>
              <a:rPr lang="en-US" dirty="0"/>
              <a:t>Click to edit master text</a:t>
            </a:r>
          </a:p>
        </p:txBody>
      </p:sp>
      <p:sp>
        <p:nvSpPr>
          <p:cNvPr id="22" name="Text Placeholder 21"/>
          <p:cNvSpPr>
            <a:spLocks noGrp="1"/>
          </p:cNvSpPr>
          <p:nvPr>
            <p:ph type="body" sz="quarter" idx="11" hasCustomPrompt="1"/>
          </p:nvPr>
        </p:nvSpPr>
        <p:spPr>
          <a:xfrm>
            <a:off x="-4886" y="2091609"/>
            <a:ext cx="5091235" cy="671513"/>
          </a:xfrm>
        </p:spPr>
        <p:txBody>
          <a:bodyPr>
            <a:noAutofit/>
          </a:bodyPr>
          <a:lstStyle>
            <a:lvl1pPr marL="0" indent="0" algn="r">
              <a:buNone/>
              <a:defRPr sz="2400">
                <a:solidFill>
                  <a:schemeClr val="accent2"/>
                </a:solidFill>
                <a:latin typeface="+mn-lt"/>
                <a:cs typeface="Avenir Medium"/>
              </a:defRPr>
            </a:lvl1pPr>
          </a:lstStyle>
          <a:p>
            <a:pPr lvl="0"/>
            <a:r>
              <a:rPr lang="en-US" dirty="0"/>
              <a:t>Click to edit master text styles</a:t>
            </a:r>
          </a:p>
        </p:txBody>
      </p:sp>
      <p:sp>
        <p:nvSpPr>
          <p:cNvPr id="24" name="Text Placeholder 23"/>
          <p:cNvSpPr>
            <a:spLocks noGrp="1"/>
          </p:cNvSpPr>
          <p:nvPr>
            <p:ph type="body" sz="quarter" idx="12" hasCustomPrompt="1"/>
          </p:nvPr>
        </p:nvSpPr>
        <p:spPr>
          <a:xfrm>
            <a:off x="-4886" y="2609057"/>
            <a:ext cx="5091235" cy="671512"/>
          </a:xfrm>
        </p:spPr>
        <p:txBody>
          <a:bodyPr>
            <a:noAutofit/>
          </a:bodyPr>
          <a:lstStyle>
            <a:lvl1pPr marL="0" indent="0" algn="r">
              <a:buNone/>
              <a:defRPr sz="1800">
                <a:solidFill>
                  <a:schemeClr val="tx1"/>
                </a:solidFill>
                <a:latin typeface="+mn-lt"/>
                <a:cs typeface="Avenir Medium"/>
              </a:defRPr>
            </a:lvl1pPr>
          </a:lstStyle>
          <a:p>
            <a:pPr lvl="0"/>
            <a:r>
              <a:rPr lang="en-US" dirty="0"/>
              <a:t>Click to edit master text styles</a:t>
            </a:r>
          </a:p>
        </p:txBody>
      </p:sp>
      <p:pic>
        <p:nvPicPr>
          <p:cNvPr id="12" name="Picture 11" descr="omnitracs_logoNEWTAGLINE-01.png"/>
          <p:cNvPicPr>
            <a:picLocks noChangeAspect="1"/>
          </p:cNvPicPr>
          <p:nvPr userDrawn="1"/>
        </p:nvPicPr>
        <p:blipFill rotWithShape="1">
          <a:blip r:embed="rId3">
            <a:extLst>
              <a:ext uri="{28A0092B-C50C-407E-A947-70E740481C1C}">
                <a14:useLocalDpi xmlns:a14="http://schemas.microsoft.com/office/drawing/2010/main" val="0"/>
              </a:ext>
            </a:extLst>
          </a:blip>
          <a:srcRect l="29347" t="37962" r="29384" b="42197"/>
          <a:stretch/>
        </p:blipFill>
        <p:spPr>
          <a:xfrm>
            <a:off x="3057979" y="4303525"/>
            <a:ext cx="2028371" cy="753533"/>
          </a:xfrm>
          <a:prstGeom prst="rect">
            <a:avLst/>
          </a:prstGeom>
        </p:spPr>
      </p:pic>
      <p:sp>
        <p:nvSpPr>
          <p:cNvPr id="10" name="Rectangle 12">
            <a:extLst>
              <a:ext uri="{FF2B5EF4-FFF2-40B4-BE49-F238E27FC236}">
                <a16:creationId xmlns:a16="http://schemas.microsoft.com/office/drawing/2014/main" id="{29F0C955-FE12-4113-8872-014866F9103E}"/>
              </a:ext>
            </a:extLst>
          </p:cNvPr>
          <p:cNvSpPr>
            <a:spLocks noChangeArrowheads="1"/>
          </p:cNvSpPr>
          <p:nvPr userDrawn="1"/>
        </p:nvSpPr>
        <p:spPr bwMode="auto">
          <a:xfrm>
            <a:off x="113729" y="4756976"/>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38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Content Placeholder 2"/>
          <p:cNvSpPr>
            <a:spLocks noGrp="1"/>
          </p:cNvSpPr>
          <p:nvPr>
            <p:ph sz="half" idx="10" hasCustomPrompt="1"/>
          </p:nvPr>
        </p:nvSpPr>
        <p:spPr>
          <a:xfrm rot="5400000">
            <a:off x="1237534" y="-606508"/>
            <a:ext cx="4241955" cy="5764531"/>
          </a:xfrm>
        </p:spPr>
        <p:txBody>
          <a:bodyPr>
            <a:noAutofit/>
          </a:bodyPr>
          <a:lstStyle>
            <a:lvl1pPr indent="0">
              <a:spcAft>
                <a:spcPts val="0"/>
              </a:spcAft>
              <a:buNone/>
              <a:defRPr sz="2800"/>
            </a:lvl1pPr>
            <a:lvl2pPr marL="274320" indent="0">
              <a:spcAft>
                <a:spcPts val="0"/>
              </a:spcAft>
              <a:buClr>
                <a:schemeClr val="accent1"/>
              </a:buClr>
              <a:defRPr sz="2400"/>
            </a:lvl2pPr>
            <a:lvl3pPr marL="548640" indent="0">
              <a:spcAft>
                <a:spcPts val="0"/>
              </a:spcAft>
              <a:buClr>
                <a:schemeClr val="accent1"/>
              </a:buClr>
              <a:defRPr sz="1800"/>
            </a:lvl3pPr>
            <a:lvl4pPr marL="1097280">
              <a:buClr>
                <a:schemeClr val="accent1"/>
              </a:buClr>
              <a:defRPr sz="1800"/>
            </a:lvl4pPr>
            <a:lvl5pPr marL="1371600">
              <a:buClr>
                <a:schemeClr val="accent1"/>
              </a:buClr>
              <a:defRPr sz="1800"/>
            </a:lvl5pPr>
            <a:lvl6pPr>
              <a:defRPr sz="1800"/>
            </a:lvl6pPr>
            <a:lvl7pPr>
              <a:defRPr sz="1800"/>
            </a:lvl7pPr>
            <a:lvl8pPr>
              <a:defRPr sz="1800"/>
            </a:lvl8pPr>
            <a:lvl9pPr>
              <a:defRPr sz="180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7" name="Text Placeholder 21"/>
          <p:cNvSpPr>
            <a:spLocks noGrp="1"/>
          </p:cNvSpPr>
          <p:nvPr>
            <p:ph type="body" sz="quarter" idx="11" hasCustomPrompt="1"/>
          </p:nvPr>
        </p:nvSpPr>
        <p:spPr>
          <a:xfrm>
            <a:off x="6240779" y="154781"/>
            <a:ext cx="393192" cy="4241954"/>
          </a:xfrm>
        </p:spPr>
        <p:txBody>
          <a:bodyPr vert="vert" anchor="ctr">
            <a:noAutofit/>
          </a:bodyPr>
          <a:lstStyle>
            <a:lvl1pPr marL="0" indent="0" algn="l">
              <a:buNone/>
              <a:defRPr sz="2000" baseline="0">
                <a:solidFill>
                  <a:schemeClr val="accent2"/>
                </a:solidFill>
                <a:latin typeface="+mn-lt"/>
                <a:cs typeface="Avenir Medium"/>
              </a:defRPr>
            </a:lvl1pPr>
          </a:lstStyle>
          <a:p>
            <a:pPr lvl="0"/>
            <a:r>
              <a:rPr lang="en-US" dirty="0"/>
              <a:t>Click to edit Sub title styles</a:t>
            </a:r>
          </a:p>
        </p:txBody>
      </p:sp>
      <p:sp>
        <p:nvSpPr>
          <p:cNvPr id="8" name="Title 2"/>
          <p:cNvSpPr>
            <a:spLocks noGrp="1"/>
          </p:cNvSpPr>
          <p:nvPr>
            <p:ph type="title"/>
          </p:nvPr>
        </p:nvSpPr>
        <p:spPr>
          <a:xfrm>
            <a:off x="6633970" y="154780"/>
            <a:ext cx="2052829" cy="4241955"/>
          </a:xfrm>
        </p:spPr>
        <p:txBody>
          <a:bodyPr vert="vert"/>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267750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656" t="2984" r="29043" b="3039"/>
          <a:stretch/>
        </p:blipFill>
        <p:spPr>
          <a:xfrm>
            <a:off x="-1" y="1"/>
            <a:ext cx="4423835" cy="5143500"/>
          </a:xfrm>
          <a:prstGeom prst="rect">
            <a:avLst/>
          </a:prstGeom>
        </p:spPr>
      </p:pic>
      <p:sp>
        <p:nvSpPr>
          <p:cNvPr id="10" name="Rectangle 9"/>
          <p:cNvSpPr/>
          <p:nvPr userDrawn="1"/>
        </p:nvSpPr>
        <p:spPr>
          <a:xfrm>
            <a:off x="3838984" y="1"/>
            <a:ext cx="5305017"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Screen Shot 2015-06-25 at 3.43.43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9712" y="4491968"/>
            <a:ext cx="1850571" cy="651532"/>
          </a:xfrm>
          <a:prstGeom prst="rect">
            <a:avLst/>
          </a:prstGeom>
        </p:spPr>
      </p:pic>
      <p:sp>
        <p:nvSpPr>
          <p:cNvPr id="2" name="Title 1"/>
          <p:cNvSpPr>
            <a:spLocks noGrp="1"/>
          </p:cNvSpPr>
          <p:nvPr>
            <p:ph type="title" hasCustomPrompt="1"/>
          </p:nvPr>
        </p:nvSpPr>
        <p:spPr>
          <a:xfrm>
            <a:off x="4000500" y="1994958"/>
            <a:ext cx="4686300" cy="857250"/>
          </a:xfrm>
        </p:spPr>
        <p:txBody>
          <a:bodyPr/>
          <a:lstStyle>
            <a:lvl1pPr>
              <a:defRPr sz="3000" b="1" cap="all" baseline="0"/>
            </a:lvl1pPr>
          </a:lstStyle>
          <a:p>
            <a:r>
              <a:rPr lang="en-US" dirty="0"/>
              <a:t>Click to edit title</a:t>
            </a:r>
          </a:p>
        </p:txBody>
      </p:sp>
      <p:sp>
        <p:nvSpPr>
          <p:cNvPr id="7" name="Rectangle 12">
            <a:extLst>
              <a:ext uri="{FF2B5EF4-FFF2-40B4-BE49-F238E27FC236}">
                <a16:creationId xmlns:a16="http://schemas.microsoft.com/office/drawing/2014/main" id="{73B1F251-4DB8-4119-AC09-BBE8C786FE2B}"/>
              </a:ext>
            </a:extLst>
          </p:cNvPr>
          <p:cNvSpPr>
            <a:spLocks noChangeArrowheads="1"/>
          </p:cNvSpPr>
          <p:nvPr userDrawn="1"/>
        </p:nvSpPr>
        <p:spPr bwMode="auto">
          <a:xfrm>
            <a:off x="3930810" y="4697124"/>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97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26961" y="0"/>
            <a:ext cx="8717039" cy="731520"/>
          </a:xfrm>
        </p:spPr>
        <p:txBody>
          <a:bodyPr>
            <a:noAutofit/>
          </a:bodyPr>
          <a:lstStyle>
            <a:lvl1pPr>
              <a:defRPr sz="3200" baseline="0">
                <a:solidFill>
                  <a:srgbClr val="F8991D"/>
                </a:solidFill>
              </a:defRPr>
            </a:lvl1pPr>
          </a:lstStyle>
          <a:p>
            <a:r>
              <a:rPr lang="en-US"/>
              <a:t>Click to edit Master title style</a:t>
            </a:r>
            <a:endParaRPr lang="en-US" dirty="0"/>
          </a:p>
        </p:txBody>
      </p:sp>
      <p:sp>
        <p:nvSpPr>
          <p:cNvPr id="10" name="Content Placeholder 2"/>
          <p:cNvSpPr>
            <a:spLocks noGrp="1"/>
          </p:cNvSpPr>
          <p:nvPr>
            <p:ph idx="1"/>
          </p:nvPr>
        </p:nvSpPr>
        <p:spPr>
          <a:xfrm>
            <a:off x="426959" y="743204"/>
            <a:ext cx="8717039" cy="3840988"/>
          </a:xfrm>
        </p:spPr>
        <p:txBody>
          <a:bodyPr>
            <a:noAutofit/>
          </a:bodyPr>
          <a:lstStyle>
            <a:lvl1pPr>
              <a:defRPr sz="1600" baseline="0">
                <a:solidFill>
                  <a:srgbClr val="6D6E71"/>
                </a:solidFill>
              </a:defRPr>
            </a:lvl1pPr>
            <a:lvl2pPr>
              <a:defRPr sz="1400" baseline="0"/>
            </a:lvl2pPr>
            <a:lvl3pPr marL="857250" indent="-257175">
              <a:buFont typeface="Courier New"/>
              <a:buChar char="o"/>
              <a:defRPr sz="1400" baseline="0"/>
            </a:lvl3pPr>
            <a:lvl4pPr>
              <a:defRPr sz="1350"/>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51549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t="2985" r="29044" b="3040"/>
          <a:stretch>
            <a:fillRect/>
          </a:stretch>
        </p:blipFill>
        <p:spPr bwMode="auto">
          <a:xfrm>
            <a:off x="2644777" y="0"/>
            <a:ext cx="6499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15" y="0"/>
            <a:ext cx="530542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cs typeface="Arial" panose="020B0604020202020204" pitchFamily="34" charset="0"/>
            </a:endParaRPr>
          </a:p>
        </p:txBody>
      </p:sp>
      <p:sp>
        <p:nvSpPr>
          <p:cNvPr id="20" name="Text Placeholder 19"/>
          <p:cNvSpPr>
            <a:spLocks noGrp="1"/>
          </p:cNvSpPr>
          <p:nvPr>
            <p:ph type="body" sz="quarter" idx="10"/>
          </p:nvPr>
        </p:nvSpPr>
        <p:spPr>
          <a:xfrm>
            <a:off x="1" y="1544071"/>
            <a:ext cx="5086351" cy="639006"/>
          </a:xfrm>
        </p:spPr>
        <p:txBody>
          <a:bodyPr>
            <a:normAutofit/>
          </a:bodyPr>
          <a:lstStyle>
            <a:lvl1pPr marL="0" indent="0" algn="r">
              <a:buNone/>
              <a:defRPr sz="2100">
                <a:solidFill>
                  <a:srgbClr val="F8991D"/>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4886" y="2091611"/>
            <a:ext cx="5091235" cy="671513"/>
          </a:xfrm>
        </p:spPr>
        <p:txBody>
          <a:bodyPr>
            <a:normAutofit/>
          </a:bodyPr>
          <a:lstStyle>
            <a:lvl1pPr marL="0" indent="0" algn="r">
              <a:buNone/>
              <a:defRPr sz="1800">
                <a:solidFill>
                  <a:srgbClr val="7FB539"/>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4" name="Text Placeholder 23"/>
          <p:cNvSpPr>
            <a:spLocks noGrp="1"/>
          </p:cNvSpPr>
          <p:nvPr>
            <p:ph type="body" sz="quarter" idx="12"/>
          </p:nvPr>
        </p:nvSpPr>
        <p:spPr>
          <a:xfrm>
            <a:off x="-4886" y="2609057"/>
            <a:ext cx="5091235" cy="671512"/>
          </a:xfrm>
        </p:spPr>
        <p:txBody>
          <a:bodyPr>
            <a:normAutofit/>
          </a:bodyPr>
          <a:lstStyle>
            <a:lvl1pPr marL="0" indent="0" algn="r">
              <a:buNone/>
              <a:defRPr sz="1350">
                <a:solidFill>
                  <a:srgbClr val="6D6E7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p:cNvSpPr>
            <a:spLocks noGrp="1"/>
          </p:cNvSpPr>
          <p:nvPr>
            <p:ph sz="quarter" idx="13" hasCustomPrompt="1"/>
          </p:nvPr>
        </p:nvSpPr>
        <p:spPr>
          <a:xfrm>
            <a:off x="117476" y="92075"/>
            <a:ext cx="4968875" cy="1365250"/>
          </a:xfrm>
        </p:spPr>
        <p:txBody>
          <a:bodyPr/>
          <a:lstStyle>
            <a:lvl1pPr marL="0" indent="0">
              <a:buNone/>
              <a:defRPr sz="1350" baseline="0">
                <a:latin typeface="Arial" panose="020B0604020202020204" pitchFamily="34" charset="0"/>
                <a:cs typeface="Arial" panose="020B0604020202020204" pitchFamily="34" charset="0"/>
              </a:defRPr>
            </a:lvl1pPr>
          </a:lstStyle>
          <a:p>
            <a:pPr lvl="0"/>
            <a:r>
              <a:rPr lang="en-US" dirty="0"/>
              <a:t>Click the bottom left icon to insert your logo</a:t>
            </a:r>
          </a:p>
        </p:txBody>
      </p:sp>
      <p:pic>
        <p:nvPicPr>
          <p:cNvPr id="11" name="Picture 10"/>
          <p:cNvPicPr>
            <a:picLocks noChangeAspect="1"/>
          </p:cNvPicPr>
          <p:nvPr userDrawn="1"/>
        </p:nvPicPr>
        <p:blipFill>
          <a:blip r:embed="rId3"/>
          <a:stretch>
            <a:fillRect/>
          </a:stretch>
        </p:blipFill>
        <p:spPr>
          <a:xfrm>
            <a:off x="3210323" y="4570047"/>
            <a:ext cx="2089077" cy="554784"/>
          </a:xfrm>
          <a:prstGeom prst="rect">
            <a:avLst/>
          </a:prstGeom>
        </p:spPr>
      </p:pic>
      <p:sp>
        <p:nvSpPr>
          <p:cNvPr id="12" name="Rectangle 12">
            <a:extLst>
              <a:ext uri="{FF2B5EF4-FFF2-40B4-BE49-F238E27FC236}">
                <a16:creationId xmlns:a16="http://schemas.microsoft.com/office/drawing/2014/main" id="{6CE850BD-502F-4962-AFA0-ADFB72EEB742}"/>
              </a:ext>
            </a:extLst>
          </p:cNvPr>
          <p:cNvSpPr>
            <a:spLocks noChangeArrowheads="1"/>
          </p:cNvSpPr>
          <p:nvPr userDrawn="1"/>
        </p:nvSpPr>
        <p:spPr bwMode="auto">
          <a:xfrm>
            <a:off x="57485" y="4697398"/>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30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2755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984" r="29043" b="3039"/>
          <a:stretch/>
        </p:blipFill>
        <p:spPr>
          <a:xfrm>
            <a:off x="2645183" y="1"/>
            <a:ext cx="6498819" cy="5143500"/>
          </a:xfrm>
          <a:prstGeom prst="rect">
            <a:avLst/>
          </a:prstGeom>
        </p:spPr>
      </p:pic>
      <p:sp>
        <p:nvSpPr>
          <p:cNvPr id="8" name="Rectangle 7"/>
          <p:cNvSpPr/>
          <p:nvPr/>
        </p:nvSpPr>
        <p:spPr>
          <a:xfrm>
            <a:off x="-4885" y="1"/>
            <a:ext cx="5305017"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n>
                <a:noFill/>
              </a:ln>
            </a:endParaRPr>
          </a:p>
        </p:txBody>
      </p:sp>
      <p:sp>
        <p:nvSpPr>
          <p:cNvPr id="20" name="Text Placeholder 19"/>
          <p:cNvSpPr>
            <a:spLocks noGrp="1"/>
          </p:cNvSpPr>
          <p:nvPr>
            <p:ph type="body" sz="quarter" idx="10" hasCustomPrompt="1"/>
          </p:nvPr>
        </p:nvSpPr>
        <p:spPr>
          <a:xfrm>
            <a:off x="1" y="1544071"/>
            <a:ext cx="5086351" cy="639006"/>
          </a:xfrm>
        </p:spPr>
        <p:txBody>
          <a:bodyPr>
            <a:noAutofit/>
          </a:bodyPr>
          <a:lstStyle>
            <a:lvl1pPr marL="0" indent="0" algn="r">
              <a:buNone/>
              <a:defRPr sz="2100" b="1">
                <a:solidFill>
                  <a:schemeClr val="accent1"/>
                </a:solidFill>
                <a:latin typeface="+mj-lt"/>
                <a:cs typeface="Avenir Heavy"/>
              </a:defRPr>
            </a:lvl1pPr>
          </a:lstStyle>
          <a:p>
            <a:pPr lvl="0"/>
            <a:r>
              <a:rPr lang="en-US" dirty="0"/>
              <a:t>Click to edit master text</a:t>
            </a:r>
          </a:p>
        </p:txBody>
      </p:sp>
      <p:sp>
        <p:nvSpPr>
          <p:cNvPr id="22" name="Text Placeholder 21"/>
          <p:cNvSpPr>
            <a:spLocks noGrp="1"/>
          </p:cNvSpPr>
          <p:nvPr>
            <p:ph type="body" sz="quarter" idx="11" hasCustomPrompt="1"/>
          </p:nvPr>
        </p:nvSpPr>
        <p:spPr>
          <a:xfrm>
            <a:off x="-4886" y="2091611"/>
            <a:ext cx="5091235" cy="671513"/>
          </a:xfrm>
        </p:spPr>
        <p:txBody>
          <a:bodyPr>
            <a:noAutofit/>
          </a:bodyPr>
          <a:lstStyle>
            <a:lvl1pPr marL="0" indent="0" algn="r">
              <a:buNone/>
              <a:defRPr sz="1800">
                <a:solidFill>
                  <a:schemeClr val="accent2"/>
                </a:solidFill>
                <a:latin typeface="+mn-lt"/>
                <a:cs typeface="Avenir Medium"/>
              </a:defRPr>
            </a:lvl1pPr>
          </a:lstStyle>
          <a:p>
            <a:pPr lvl="0"/>
            <a:r>
              <a:rPr lang="en-US" dirty="0"/>
              <a:t>Click to edit master text styles</a:t>
            </a:r>
          </a:p>
        </p:txBody>
      </p:sp>
      <p:sp>
        <p:nvSpPr>
          <p:cNvPr id="24" name="Text Placeholder 23"/>
          <p:cNvSpPr>
            <a:spLocks noGrp="1"/>
          </p:cNvSpPr>
          <p:nvPr>
            <p:ph type="body" sz="quarter" idx="12" hasCustomPrompt="1"/>
          </p:nvPr>
        </p:nvSpPr>
        <p:spPr>
          <a:xfrm>
            <a:off x="-4886" y="2609057"/>
            <a:ext cx="5091235" cy="671512"/>
          </a:xfrm>
        </p:spPr>
        <p:txBody>
          <a:bodyPr>
            <a:noAutofit/>
          </a:bodyPr>
          <a:lstStyle>
            <a:lvl1pPr marL="0" indent="0" algn="r">
              <a:buNone/>
              <a:defRPr sz="1350">
                <a:solidFill>
                  <a:schemeClr val="tx1"/>
                </a:solidFill>
                <a:latin typeface="+mn-lt"/>
                <a:cs typeface="Avenir Medium"/>
              </a:defRPr>
            </a:lvl1pPr>
          </a:lstStyle>
          <a:p>
            <a:pPr lvl="0"/>
            <a:r>
              <a:rPr lang="en-US" dirty="0"/>
              <a:t>Click to edit master text styles</a:t>
            </a:r>
          </a:p>
        </p:txBody>
      </p:sp>
      <p:pic>
        <p:nvPicPr>
          <p:cNvPr id="12" name="Picture 11" descr="omnitracs_logoNEWTAGLINE-01.png"/>
          <p:cNvPicPr>
            <a:picLocks noChangeAspect="1"/>
          </p:cNvPicPr>
          <p:nvPr/>
        </p:nvPicPr>
        <p:blipFill rotWithShape="1">
          <a:blip r:embed="rId3" cstate="print">
            <a:extLst>
              <a:ext uri="{28A0092B-C50C-407E-A947-70E740481C1C}">
                <a14:useLocalDpi xmlns:a14="http://schemas.microsoft.com/office/drawing/2010/main" val="0"/>
              </a:ext>
            </a:extLst>
          </a:blip>
          <a:srcRect l="29347" t="37962" r="29384" b="42197"/>
          <a:stretch/>
        </p:blipFill>
        <p:spPr>
          <a:xfrm>
            <a:off x="3057980" y="4303527"/>
            <a:ext cx="2028371" cy="753533"/>
          </a:xfrm>
          <a:prstGeom prst="rect">
            <a:avLst/>
          </a:prstGeom>
        </p:spPr>
      </p:pic>
      <p:sp>
        <p:nvSpPr>
          <p:cNvPr id="11" name="TextBox 10"/>
          <p:cNvSpPr txBox="1"/>
          <p:nvPr/>
        </p:nvSpPr>
        <p:spPr>
          <a:xfrm>
            <a:off x="56757" y="4778973"/>
            <a:ext cx="347543"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3" name="Straight Connector 12"/>
          <p:cNvCxnSpPr/>
          <p:nvPr/>
        </p:nvCxnSpPr>
        <p:spPr>
          <a:xfrm>
            <a:off x="404299" y="481407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2">
            <a:extLst>
              <a:ext uri="{FF2B5EF4-FFF2-40B4-BE49-F238E27FC236}">
                <a16:creationId xmlns:a16="http://schemas.microsoft.com/office/drawing/2014/main" id="{0E6F7532-A299-49A1-BF35-4B4CECEB55F7}"/>
              </a:ext>
            </a:extLst>
          </p:cNvPr>
          <p:cNvSpPr>
            <a:spLocks noChangeArrowheads="1"/>
          </p:cNvSpPr>
          <p:nvPr userDrawn="1"/>
        </p:nvSpPr>
        <p:spPr bwMode="auto">
          <a:xfrm>
            <a:off x="526526" y="4721265"/>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80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748" t="6022" r="45008"/>
          <a:stretch/>
        </p:blipFill>
        <p:spPr>
          <a:xfrm>
            <a:off x="1" y="0"/>
            <a:ext cx="846668" cy="5143500"/>
          </a:xfrm>
          <a:prstGeom prst="rect">
            <a:avLst/>
          </a:prstGeom>
        </p:spPr>
      </p:pic>
      <p:sp>
        <p:nvSpPr>
          <p:cNvPr id="8" name="Rectangle 7"/>
          <p:cNvSpPr/>
          <p:nvPr/>
        </p:nvSpPr>
        <p:spPr>
          <a:xfrm>
            <a:off x="452316" y="0"/>
            <a:ext cx="8691685"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1" name="Picture 10" descr="Screen Shot 2015-06-25 at 3.43.4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713" y="4491968"/>
            <a:ext cx="1850571" cy="651532"/>
          </a:xfrm>
          <a:prstGeom prst="rect">
            <a:avLst/>
          </a:prstGeom>
        </p:spPr>
      </p:pic>
      <p:sp>
        <p:nvSpPr>
          <p:cNvPr id="10" name="Text Placeholder 2"/>
          <p:cNvSpPr>
            <a:spLocks noGrp="1"/>
          </p:cNvSpPr>
          <p:nvPr>
            <p:ph idx="1"/>
          </p:nvPr>
        </p:nvSpPr>
        <p:spPr>
          <a:xfrm>
            <a:off x="635000" y="1487802"/>
            <a:ext cx="8051800" cy="2915756"/>
          </a:xfrm>
          <a:prstGeom prst="rect">
            <a:avLst/>
          </a:prstGeom>
        </p:spPr>
        <p:txBody>
          <a:bodyPr vert="horz" lIns="91440" tIns="45720" rIns="91440" bIns="45720" rtlCol="0">
            <a:normAutofit/>
          </a:bodyPr>
          <a:lstStyle>
            <a:lvl1pPr>
              <a:defRPr>
                <a:solidFill>
                  <a:schemeClr val="tx1"/>
                </a:solidFill>
                <a:latin typeface="+mn-lt"/>
              </a:defRPr>
            </a:lvl1pPr>
            <a:lvl2pPr>
              <a:buClr>
                <a:schemeClr val="accent1"/>
              </a:buClr>
              <a:defRPr>
                <a:solidFill>
                  <a:schemeClr val="tx1"/>
                </a:solidFill>
                <a:latin typeface="+mn-lt"/>
              </a:defRPr>
            </a:lvl2pPr>
            <a:lvl3pPr>
              <a:buClr>
                <a:schemeClr val="accent1"/>
              </a:buClr>
              <a:defRPr>
                <a:solidFill>
                  <a:schemeClr val="tx1"/>
                </a:solidFill>
                <a:latin typeface="+mn-lt"/>
              </a:defRPr>
            </a:lvl3pPr>
            <a:lvl4pPr>
              <a:buClr>
                <a:schemeClr val="accent1"/>
              </a:buClr>
              <a:defRPr>
                <a:solidFill>
                  <a:schemeClr val="tx1"/>
                </a:solidFill>
                <a:latin typeface="+mn-lt"/>
              </a:defRPr>
            </a:lvl4pPr>
            <a:lvl5pPr>
              <a:buClr>
                <a:schemeClr val="accent1"/>
              </a:buClr>
              <a:defRPr>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1"/>
          <p:cNvSpPr>
            <a:spLocks noGrp="1"/>
          </p:cNvSpPr>
          <p:nvPr>
            <p:ph type="body" sz="quarter" idx="11" hasCustomPrompt="1"/>
          </p:nvPr>
        </p:nvSpPr>
        <p:spPr>
          <a:xfrm>
            <a:off x="635000" y="1077323"/>
            <a:ext cx="8051800" cy="396389"/>
          </a:xfrm>
        </p:spPr>
        <p:txBody>
          <a:bodyPr anchor="ctr">
            <a:noAutofit/>
          </a:bodyPr>
          <a:lstStyle>
            <a:lvl1pPr marL="0" indent="0" algn="l">
              <a:buNone/>
              <a:defRPr sz="1500" baseline="0">
                <a:solidFill>
                  <a:schemeClr val="accent2"/>
                </a:solidFill>
                <a:latin typeface="+mn-lt"/>
                <a:cs typeface="Avenir Medium"/>
              </a:defRPr>
            </a:lvl1pPr>
          </a:lstStyle>
          <a:p>
            <a:pPr lvl="0"/>
            <a:r>
              <a:rPr lang="en-US" dirty="0"/>
              <a:t>Click to edit Sub title styles</a:t>
            </a:r>
          </a:p>
        </p:txBody>
      </p:sp>
      <p:sp>
        <p:nvSpPr>
          <p:cNvPr id="3" name="Title 2"/>
          <p:cNvSpPr>
            <a:spLocks noGrp="1"/>
          </p:cNvSpPr>
          <p:nvPr>
            <p:ph type="title"/>
          </p:nvPr>
        </p:nvSpPr>
        <p:spPr/>
        <p:txBody>
          <a:bodyPr/>
          <a:lstStyle>
            <a:lvl1pPr>
              <a:defRPr sz="2250" b="1">
                <a:solidFill>
                  <a:schemeClr val="accent1"/>
                </a:solidFill>
                <a:latin typeface="+mj-lt"/>
              </a:defRPr>
            </a:lvl1pPr>
          </a:lstStyle>
          <a:p>
            <a:r>
              <a:rPr lang="en-US"/>
              <a:t>Click to edit Master title style</a:t>
            </a:r>
            <a:endParaRPr lang="en-US" dirty="0"/>
          </a:p>
        </p:txBody>
      </p:sp>
      <p:sp>
        <p:nvSpPr>
          <p:cNvPr id="16" name="TextBox 15"/>
          <p:cNvSpPr txBox="1"/>
          <p:nvPr/>
        </p:nvSpPr>
        <p:spPr>
          <a:xfrm>
            <a:off x="567560" y="4877463"/>
            <a:ext cx="349117"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7" name="Straight Connector 16"/>
          <p:cNvCxnSpPr/>
          <p:nvPr/>
        </p:nvCxnSpPr>
        <p:spPr>
          <a:xfrm>
            <a:off x="916676" y="491256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D90E54C6-E07E-4E27-A0B9-3C381F6C142E}"/>
              </a:ext>
            </a:extLst>
          </p:cNvPr>
          <p:cNvSpPr>
            <a:spLocks noChangeArrowheads="1"/>
          </p:cNvSpPr>
          <p:nvPr userDrawn="1"/>
        </p:nvSpPr>
        <p:spPr bwMode="auto">
          <a:xfrm>
            <a:off x="916677" y="4808213"/>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89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1880" t="40778"/>
          <a:stretch/>
        </p:blipFill>
        <p:spPr>
          <a:xfrm>
            <a:off x="0" y="-1"/>
            <a:ext cx="9144000" cy="3672417"/>
          </a:xfrm>
          <a:prstGeom prst="rect">
            <a:avLst/>
          </a:prstGeom>
        </p:spPr>
      </p:pic>
      <p:sp>
        <p:nvSpPr>
          <p:cNvPr id="9" name="Rectangle 8"/>
          <p:cNvSpPr/>
          <p:nvPr/>
        </p:nvSpPr>
        <p:spPr>
          <a:xfrm>
            <a:off x="-4885" y="1746252"/>
            <a:ext cx="9148885" cy="3397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1"/>
              </a:solidFill>
            </a:endParaRPr>
          </a:p>
        </p:txBody>
      </p:sp>
      <p:pic>
        <p:nvPicPr>
          <p:cNvPr id="10" name="Picture 9" descr="Screen Shot 2015-06-25 at 3.43.4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713" y="4491968"/>
            <a:ext cx="1850571" cy="651532"/>
          </a:xfrm>
          <a:prstGeom prst="rect">
            <a:avLst/>
          </a:prstGeom>
        </p:spPr>
      </p:pic>
      <p:sp>
        <p:nvSpPr>
          <p:cNvPr id="3" name="Text Placeholder 2"/>
          <p:cNvSpPr>
            <a:spLocks noGrp="1"/>
          </p:cNvSpPr>
          <p:nvPr>
            <p:ph type="body" idx="1" hasCustomPrompt="1"/>
          </p:nvPr>
        </p:nvSpPr>
        <p:spPr>
          <a:xfrm>
            <a:off x="722313" y="1741232"/>
            <a:ext cx="7772400" cy="1125140"/>
          </a:xfrm>
        </p:spPr>
        <p:txBody>
          <a:bodyPr anchor="b">
            <a:noAutofit/>
          </a:bodyPr>
          <a:lstStyle>
            <a:lvl1pPr marL="0" indent="0">
              <a:buNone/>
              <a:defRPr sz="1800">
                <a:solidFill>
                  <a:schemeClr val="accent2"/>
                </a:solidFill>
                <a:latin typeface="+mn-lt"/>
                <a:cs typeface="Avenir Medium"/>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722313" y="2880660"/>
            <a:ext cx="7772401" cy="857250"/>
          </a:xfrm>
        </p:spPr>
        <p:txBody>
          <a:bodyPr anchor="t"/>
          <a:lstStyle>
            <a:lvl1pPr>
              <a:defRPr sz="2250" b="1"/>
            </a:lvl1pPr>
          </a:lstStyle>
          <a:p>
            <a:r>
              <a:rPr lang="en-US"/>
              <a:t>Click to edit Master title style</a:t>
            </a:r>
            <a:endParaRPr lang="en-US" dirty="0"/>
          </a:p>
        </p:txBody>
      </p:sp>
      <p:sp>
        <p:nvSpPr>
          <p:cNvPr id="12" name="TextBox 11"/>
          <p:cNvSpPr txBox="1"/>
          <p:nvPr/>
        </p:nvSpPr>
        <p:spPr>
          <a:xfrm>
            <a:off x="567560" y="4877463"/>
            <a:ext cx="349117"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3" name="Straight Connector 12"/>
          <p:cNvCxnSpPr/>
          <p:nvPr/>
        </p:nvCxnSpPr>
        <p:spPr>
          <a:xfrm>
            <a:off x="916676" y="491256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2">
            <a:extLst>
              <a:ext uri="{FF2B5EF4-FFF2-40B4-BE49-F238E27FC236}">
                <a16:creationId xmlns:a16="http://schemas.microsoft.com/office/drawing/2014/main" id="{2535D5DD-B39A-4EC4-9C89-D4D3A20672FE}"/>
              </a:ext>
            </a:extLst>
          </p:cNvPr>
          <p:cNvSpPr>
            <a:spLocks noChangeArrowheads="1"/>
          </p:cNvSpPr>
          <p:nvPr userDrawn="1"/>
        </p:nvSpPr>
        <p:spPr bwMode="auto">
          <a:xfrm>
            <a:off x="916677" y="4808213"/>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06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567560" y="4877463"/>
            <a:ext cx="349117"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6" name="Straight Connector 5"/>
          <p:cNvCxnSpPr/>
          <p:nvPr/>
        </p:nvCxnSpPr>
        <p:spPr>
          <a:xfrm>
            <a:off x="916676" y="491256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964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Content Placeholder 2"/>
          <p:cNvSpPr>
            <a:spLocks noGrp="1"/>
          </p:cNvSpPr>
          <p:nvPr>
            <p:ph sz="half" idx="1" hasCustomPrompt="1"/>
          </p:nvPr>
        </p:nvSpPr>
        <p:spPr>
          <a:xfrm>
            <a:off x="635000" y="1487804"/>
            <a:ext cx="4005072" cy="2915755"/>
          </a:xfrm>
        </p:spPr>
        <p:txBody>
          <a:bodyPr/>
          <a:lstStyle>
            <a:lvl1pPr indent="0">
              <a:spcAft>
                <a:spcPts val="0"/>
              </a:spcAft>
              <a:buNone/>
              <a:defRPr sz="2100">
                <a:solidFill>
                  <a:schemeClr val="tx1"/>
                </a:solidFill>
                <a:latin typeface="+mn-lt"/>
              </a:defRPr>
            </a:lvl1pPr>
            <a:lvl2pPr marL="205740" indent="0">
              <a:spcAft>
                <a:spcPts val="0"/>
              </a:spcAft>
              <a:buClr>
                <a:schemeClr val="accent1"/>
              </a:buClr>
              <a:defRPr sz="1800">
                <a:solidFill>
                  <a:schemeClr val="tx1"/>
                </a:solidFill>
                <a:latin typeface="+mn-lt"/>
              </a:defRPr>
            </a:lvl2pPr>
            <a:lvl3pPr marL="411480" indent="0">
              <a:spcAft>
                <a:spcPts val="0"/>
              </a:spcAft>
              <a:buClr>
                <a:schemeClr val="accent1"/>
              </a:buClr>
              <a:defRPr sz="1350">
                <a:solidFill>
                  <a:schemeClr val="tx1"/>
                </a:solidFill>
                <a:latin typeface="+mn-lt"/>
              </a:defRPr>
            </a:lvl3pPr>
            <a:lvl4pPr marL="822960">
              <a:buClr>
                <a:schemeClr val="accent1"/>
              </a:buClr>
              <a:defRPr sz="1350">
                <a:solidFill>
                  <a:schemeClr val="tx1"/>
                </a:solidFill>
                <a:latin typeface="+mn-lt"/>
              </a:defRPr>
            </a:lvl4pPr>
            <a:lvl5pPr marL="1028700">
              <a:buClr>
                <a:schemeClr val="accent1"/>
              </a:buClr>
              <a:defRPr sz="1350">
                <a:solidFill>
                  <a:schemeClr val="tx1"/>
                </a:solidFill>
                <a:latin typeface="+mn-lt"/>
              </a:defRPr>
            </a:lvl5pPr>
            <a:lvl6pPr>
              <a:defRPr sz="1350"/>
            </a:lvl6pPr>
            <a:lvl7pPr>
              <a:defRPr sz="1350"/>
            </a:lvl7pPr>
            <a:lvl8pPr>
              <a:defRPr sz="1350"/>
            </a:lvl8pPr>
            <a:lvl9pPr>
              <a:defRPr sz="135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9" name="Text Placeholder 21"/>
          <p:cNvSpPr>
            <a:spLocks noGrp="1"/>
          </p:cNvSpPr>
          <p:nvPr>
            <p:ph type="body" sz="quarter" idx="11" hasCustomPrompt="1"/>
          </p:nvPr>
        </p:nvSpPr>
        <p:spPr>
          <a:xfrm>
            <a:off x="635000" y="1077323"/>
            <a:ext cx="8051800" cy="396389"/>
          </a:xfrm>
        </p:spPr>
        <p:txBody>
          <a:bodyPr anchor="ctr">
            <a:noAutofit/>
          </a:bodyPr>
          <a:lstStyle>
            <a:lvl1pPr marL="0" indent="0" algn="l">
              <a:buNone/>
              <a:defRPr sz="1500" baseline="0">
                <a:solidFill>
                  <a:schemeClr val="accent2"/>
                </a:solidFill>
                <a:latin typeface="+mn-lt"/>
                <a:cs typeface="Avenir Medium"/>
              </a:defRPr>
            </a:lvl1pPr>
          </a:lstStyle>
          <a:p>
            <a:pPr lvl="0"/>
            <a:r>
              <a:rPr lang="en-US" dirty="0"/>
              <a:t>Click to edit Sub title styles</a:t>
            </a:r>
          </a:p>
        </p:txBody>
      </p:sp>
      <p:sp>
        <p:nvSpPr>
          <p:cNvPr id="10" name="Title 2"/>
          <p:cNvSpPr>
            <a:spLocks noGrp="1"/>
          </p:cNvSpPr>
          <p:nvPr>
            <p:ph type="title"/>
          </p:nvPr>
        </p:nvSpPr>
        <p:spPr>
          <a:xfrm>
            <a:off x="635000" y="205979"/>
            <a:ext cx="8051800" cy="857250"/>
          </a:xfrm>
        </p:spPr>
        <p:txBody>
          <a:bodyPr/>
          <a:lstStyle>
            <a:lvl1pPr>
              <a:defRPr sz="2250" b="1"/>
            </a:lvl1pPr>
          </a:lstStyle>
          <a:p>
            <a:r>
              <a:rPr lang="en-US"/>
              <a:t>Click to edit Master title style</a:t>
            </a:r>
            <a:endParaRPr lang="en-US" dirty="0"/>
          </a:p>
        </p:txBody>
      </p:sp>
      <p:sp>
        <p:nvSpPr>
          <p:cNvPr id="15" name="Content Placeholder 2"/>
          <p:cNvSpPr>
            <a:spLocks noGrp="1"/>
          </p:cNvSpPr>
          <p:nvPr>
            <p:ph sz="half" idx="12" hasCustomPrompt="1"/>
          </p:nvPr>
        </p:nvSpPr>
        <p:spPr>
          <a:xfrm>
            <a:off x="4688435" y="1487803"/>
            <a:ext cx="4001541" cy="2915755"/>
          </a:xfrm>
        </p:spPr>
        <p:txBody>
          <a:bodyPr/>
          <a:lstStyle>
            <a:lvl1pPr indent="0">
              <a:spcAft>
                <a:spcPts val="0"/>
              </a:spcAft>
              <a:buNone/>
              <a:defRPr sz="2100">
                <a:latin typeface="+mn-lt"/>
              </a:defRPr>
            </a:lvl1pPr>
            <a:lvl2pPr marL="205740" indent="0">
              <a:spcAft>
                <a:spcPts val="0"/>
              </a:spcAft>
              <a:defRPr sz="1800">
                <a:latin typeface="+mn-lt"/>
              </a:defRPr>
            </a:lvl2pPr>
            <a:lvl3pPr marL="411480" indent="0">
              <a:spcAft>
                <a:spcPts val="0"/>
              </a:spcAft>
              <a:defRPr sz="1350">
                <a:latin typeface="+mn-lt"/>
              </a:defRPr>
            </a:lvl3pPr>
            <a:lvl4pPr marL="822960">
              <a:defRPr sz="1350">
                <a:latin typeface="+mn-lt"/>
              </a:defRPr>
            </a:lvl4pPr>
            <a:lvl5pPr marL="1028700">
              <a:defRPr sz="1350">
                <a:latin typeface="+mn-lt"/>
              </a:defRPr>
            </a:lvl5pPr>
            <a:lvl6pPr>
              <a:defRPr sz="1350"/>
            </a:lvl6pPr>
            <a:lvl7pPr>
              <a:defRPr sz="1350"/>
            </a:lvl7pPr>
            <a:lvl8pPr>
              <a:defRPr sz="1350"/>
            </a:lvl8pPr>
            <a:lvl9pPr>
              <a:defRPr sz="135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11" name="TextBox 10"/>
          <p:cNvSpPr txBox="1"/>
          <p:nvPr/>
        </p:nvSpPr>
        <p:spPr>
          <a:xfrm>
            <a:off x="573865" y="4877463"/>
            <a:ext cx="342811"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2" name="Straight Connector 11"/>
          <p:cNvCxnSpPr/>
          <p:nvPr/>
        </p:nvCxnSpPr>
        <p:spPr>
          <a:xfrm>
            <a:off x="916676" y="491256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6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45748" t="6022" r="45008"/>
          <a:stretch/>
        </p:blipFill>
        <p:spPr>
          <a:xfrm>
            <a:off x="0" y="0"/>
            <a:ext cx="846668" cy="5143500"/>
          </a:xfrm>
          <a:prstGeom prst="rect">
            <a:avLst/>
          </a:prstGeom>
        </p:spPr>
      </p:pic>
      <p:sp>
        <p:nvSpPr>
          <p:cNvPr id="8" name="Rectangle 7"/>
          <p:cNvSpPr/>
          <p:nvPr userDrawn="1"/>
        </p:nvSpPr>
        <p:spPr>
          <a:xfrm>
            <a:off x="452315" y="0"/>
            <a:ext cx="8691685"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Screen Shot 2015-06-25 at 3.43.43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9712" y="4491968"/>
            <a:ext cx="1850571" cy="651532"/>
          </a:xfrm>
          <a:prstGeom prst="rect">
            <a:avLst/>
          </a:prstGeom>
        </p:spPr>
      </p:pic>
      <p:sp>
        <p:nvSpPr>
          <p:cNvPr id="10" name="Text Placeholder 2"/>
          <p:cNvSpPr>
            <a:spLocks noGrp="1"/>
          </p:cNvSpPr>
          <p:nvPr>
            <p:ph idx="1"/>
          </p:nvPr>
        </p:nvSpPr>
        <p:spPr>
          <a:xfrm>
            <a:off x="635000" y="1487802"/>
            <a:ext cx="8051800" cy="2915756"/>
          </a:xfrm>
          <a:prstGeom prst="rect">
            <a:avLst/>
          </a:prstGeom>
        </p:spPr>
        <p:txBody>
          <a:bodyPr vert="horz" lIns="91440" tIns="45720" rIns="91440" bIns="45720" rtlCol="0">
            <a:normAutofit/>
          </a:bodyPr>
          <a:lstStyle>
            <a:lvl1pPr>
              <a:defRPr>
                <a:solidFill>
                  <a:schemeClr val="tx1"/>
                </a:solidFill>
                <a:latin typeface="+mn-lt"/>
              </a:defRPr>
            </a:lvl1pPr>
            <a:lvl2pPr>
              <a:buClr>
                <a:schemeClr val="accent1"/>
              </a:buClr>
              <a:defRPr>
                <a:solidFill>
                  <a:schemeClr val="tx1"/>
                </a:solidFill>
                <a:latin typeface="+mn-lt"/>
              </a:defRPr>
            </a:lvl2pPr>
            <a:lvl3pPr>
              <a:buClr>
                <a:schemeClr val="accent1"/>
              </a:buClr>
              <a:defRPr>
                <a:solidFill>
                  <a:schemeClr val="tx1"/>
                </a:solidFill>
                <a:latin typeface="+mn-lt"/>
              </a:defRPr>
            </a:lvl3pPr>
            <a:lvl4pPr>
              <a:buClr>
                <a:schemeClr val="accent1"/>
              </a:buClr>
              <a:defRPr>
                <a:solidFill>
                  <a:schemeClr val="tx1"/>
                </a:solidFill>
                <a:latin typeface="+mn-lt"/>
              </a:defRPr>
            </a:lvl4pPr>
            <a:lvl5pPr>
              <a:buClr>
                <a:schemeClr val="accent1"/>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1"/>
          <p:cNvSpPr>
            <a:spLocks noGrp="1"/>
          </p:cNvSpPr>
          <p:nvPr>
            <p:ph type="body" sz="quarter" idx="11" hasCustomPrompt="1"/>
          </p:nvPr>
        </p:nvSpPr>
        <p:spPr>
          <a:xfrm>
            <a:off x="635000" y="1077321"/>
            <a:ext cx="8051800" cy="396389"/>
          </a:xfrm>
        </p:spPr>
        <p:txBody>
          <a:bodyPr anchor="ctr">
            <a:noAutofit/>
          </a:bodyPr>
          <a:lstStyle>
            <a:lvl1pPr marL="0" indent="0" algn="l">
              <a:buNone/>
              <a:defRPr sz="2000" baseline="0">
                <a:solidFill>
                  <a:schemeClr val="accent2"/>
                </a:solidFill>
                <a:latin typeface="+mn-lt"/>
                <a:cs typeface="Avenir Medium"/>
              </a:defRPr>
            </a:lvl1pPr>
          </a:lstStyle>
          <a:p>
            <a:pPr lvl="0"/>
            <a:r>
              <a:rPr lang="en-US" dirty="0"/>
              <a:t>Click to edit Sub title styles</a:t>
            </a:r>
          </a:p>
        </p:txBody>
      </p:sp>
      <p:sp>
        <p:nvSpPr>
          <p:cNvPr id="3" name="Title 2"/>
          <p:cNvSpPr>
            <a:spLocks noGrp="1"/>
          </p:cNvSpPr>
          <p:nvPr>
            <p:ph type="title"/>
          </p:nvPr>
        </p:nvSpPr>
        <p:spPr/>
        <p:txBody>
          <a:bodyPr/>
          <a:lstStyle>
            <a:lvl1pPr>
              <a:defRPr sz="3000" b="1">
                <a:solidFill>
                  <a:schemeClr val="accent1"/>
                </a:solidFill>
                <a:latin typeface="+mj-lt"/>
              </a:defRPr>
            </a:lvl1pPr>
          </a:lstStyle>
          <a:p>
            <a:r>
              <a:rPr lang="en-US"/>
              <a:t>Click to edit Master title style</a:t>
            </a:r>
            <a:endParaRPr lang="en-US" dirty="0"/>
          </a:p>
        </p:txBody>
      </p:sp>
      <p:sp>
        <p:nvSpPr>
          <p:cNvPr id="9" name="Rectangle 12">
            <a:extLst>
              <a:ext uri="{FF2B5EF4-FFF2-40B4-BE49-F238E27FC236}">
                <a16:creationId xmlns:a16="http://schemas.microsoft.com/office/drawing/2014/main" id="{DCCE468B-BFB8-46F7-A3B3-3F421C1D96EE}"/>
              </a:ext>
            </a:extLst>
          </p:cNvPr>
          <p:cNvSpPr>
            <a:spLocks noChangeArrowheads="1"/>
          </p:cNvSpPr>
          <p:nvPr userDrawn="1"/>
        </p:nvSpPr>
        <p:spPr bwMode="auto">
          <a:xfrm>
            <a:off x="635000" y="4700423"/>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345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5000" y="1079058"/>
            <a:ext cx="4005072" cy="393192"/>
          </a:xfrm>
        </p:spPr>
        <p:txBody>
          <a:bodyPr anchor="ctr">
            <a:noAutofit/>
          </a:bodyPr>
          <a:lstStyle>
            <a:lvl1pPr marL="0" indent="0">
              <a:buNone/>
              <a:defRPr sz="1500" b="0">
                <a:solidFill>
                  <a:srgbClr val="7FB539"/>
                </a:solidFill>
                <a:latin typeface="+mn-lt"/>
                <a:cs typeface="Avenir Medium"/>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a:t>
            </a:r>
          </a:p>
        </p:txBody>
      </p:sp>
      <p:sp>
        <p:nvSpPr>
          <p:cNvPr id="5" name="Text Placeholder 4"/>
          <p:cNvSpPr>
            <a:spLocks noGrp="1"/>
          </p:cNvSpPr>
          <p:nvPr>
            <p:ph type="body" sz="quarter" idx="3" hasCustomPrompt="1"/>
          </p:nvPr>
        </p:nvSpPr>
        <p:spPr>
          <a:xfrm>
            <a:off x="4688435" y="1079058"/>
            <a:ext cx="4001541" cy="393192"/>
          </a:xfrm>
        </p:spPr>
        <p:txBody>
          <a:bodyPr anchor="ctr">
            <a:noAutofit/>
          </a:bodyPr>
          <a:lstStyle>
            <a:lvl1pPr marL="0" indent="0">
              <a:buNone/>
              <a:defRPr sz="1500" b="0">
                <a:solidFill>
                  <a:srgbClr val="7FB539"/>
                </a:solidFill>
                <a:latin typeface="+mn-lt"/>
                <a:cs typeface="Avenir Medium"/>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a:t>
            </a:r>
          </a:p>
        </p:txBody>
      </p:sp>
      <p:sp>
        <p:nvSpPr>
          <p:cNvPr id="9" name="Content Placeholder 2"/>
          <p:cNvSpPr>
            <a:spLocks noGrp="1"/>
          </p:cNvSpPr>
          <p:nvPr>
            <p:ph sz="half" idx="10" hasCustomPrompt="1"/>
          </p:nvPr>
        </p:nvSpPr>
        <p:spPr>
          <a:xfrm>
            <a:off x="635000" y="1487803"/>
            <a:ext cx="4005072" cy="2915755"/>
          </a:xfrm>
        </p:spPr>
        <p:txBody>
          <a:bodyPr/>
          <a:lstStyle>
            <a:lvl1pPr indent="0">
              <a:spcAft>
                <a:spcPts val="0"/>
              </a:spcAft>
              <a:buNone/>
              <a:defRPr sz="2100"/>
            </a:lvl1pPr>
            <a:lvl2pPr marL="205740" indent="0">
              <a:spcAft>
                <a:spcPts val="0"/>
              </a:spcAft>
              <a:defRPr sz="1800"/>
            </a:lvl2pPr>
            <a:lvl3pPr marL="411480" indent="0">
              <a:spcAft>
                <a:spcPts val="0"/>
              </a:spcAft>
              <a:defRPr sz="1350"/>
            </a:lvl3pPr>
            <a:lvl4pPr marL="822960">
              <a:defRPr sz="1350"/>
            </a:lvl4pPr>
            <a:lvl5pPr marL="1028700">
              <a:defRPr sz="1350"/>
            </a:lvl5pPr>
            <a:lvl6pPr>
              <a:defRPr sz="1350"/>
            </a:lvl6pPr>
            <a:lvl7pPr>
              <a:defRPr sz="1350"/>
            </a:lvl7pPr>
            <a:lvl8pPr>
              <a:defRPr sz="1350"/>
            </a:lvl8pPr>
            <a:lvl9pPr>
              <a:defRPr sz="135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10" name="Content Placeholder 2"/>
          <p:cNvSpPr>
            <a:spLocks noGrp="1"/>
          </p:cNvSpPr>
          <p:nvPr>
            <p:ph sz="half" idx="11" hasCustomPrompt="1"/>
          </p:nvPr>
        </p:nvSpPr>
        <p:spPr>
          <a:xfrm>
            <a:off x="4688435" y="1487803"/>
            <a:ext cx="4001541" cy="2915755"/>
          </a:xfrm>
        </p:spPr>
        <p:txBody>
          <a:bodyPr/>
          <a:lstStyle>
            <a:lvl1pPr indent="0">
              <a:spcAft>
                <a:spcPts val="0"/>
              </a:spcAft>
              <a:buNone/>
              <a:defRPr sz="2100"/>
            </a:lvl1pPr>
            <a:lvl2pPr marL="205740" indent="0">
              <a:spcAft>
                <a:spcPts val="0"/>
              </a:spcAft>
              <a:defRPr sz="1800"/>
            </a:lvl2pPr>
            <a:lvl3pPr marL="411480" indent="0">
              <a:spcAft>
                <a:spcPts val="0"/>
              </a:spcAft>
              <a:defRPr sz="1350"/>
            </a:lvl3pPr>
            <a:lvl4pPr marL="822960">
              <a:defRPr sz="1350"/>
            </a:lvl4pPr>
            <a:lvl5pPr marL="1028700">
              <a:defRPr sz="1350"/>
            </a:lvl5pPr>
            <a:lvl6pPr>
              <a:defRPr sz="1350"/>
            </a:lvl6pPr>
            <a:lvl7pPr>
              <a:defRPr sz="1350"/>
            </a:lvl7pPr>
            <a:lvl8pPr>
              <a:defRPr sz="1350"/>
            </a:lvl8pPr>
            <a:lvl9pPr>
              <a:defRPr sz="135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12" name="Title 2"/>
          <p:cNvSpPr>
            <a:spLocks noGrp="1"/>
          </p:cNvSpPr>
          <p:nvPr>
            <p:ph type="title"/>
          </p:nvPr>
        </p:nvSpPr>
        <p:spPr>
          <a:xfrm>
            <a:off x="635000" y="205979"/>
            <a:ext cx="8051800" cy="857250"/>
          </a:xfrm>
        </p:spPr>
        <p:txBody>
          <a:bodyPr/>
          <a:lstStyle>
            <a:lvl1pPr>
              <a:defRPr sz="2250" b="1"/>
            </a:lvl1pPr>
          </a:lstStyle>
          <a:p>
            <a:r>
              <a:rPr lang="en-US"/>
              <a:t>Click to edit Master title style</a:t>
            </a:r>
            <a:endParaRPr lang="en-US" dirty="0"/>
          </a:p>
        </p:txBody>
      </p:sp>
      <p:sp>
        <p:nvSpPr>
          <p:cNvPr id="13" name="TextBox 12"/>
          <p:cNvSpPr txBox="1"/>
          <p:nvPr/>
        </p:nvSpPr>
        <p:spPr>
          <a:xfrm>
            <a:off x="580173" y="4877463"/>
            <a:ext cx="336505"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4" name="Straight Connector 13"/>
          <p:cNvCxnSpPr/>
          <p:nvPr/>
        </p:nvCxnSpPr>
        <p:spPr>
          <a:xfrm>
            <a:off x="916676" y="491256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9616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4242" y="1473710"/>
            <a:ext cx="2841273" cy="3120914"/>
          </a:xfrm>
        </p:spPr>
        <p:txBody>
          <a:bodyPr/>
          <a:lstStyle>
            <a:lvl1pPr marL="0" indent="0">
              <a:buNone/>
              <a:defRPr sz="1050">
                <a:solidFill>
                  <a:schemeClr val="tx1"/>
                </a:solidFill>
                <a:latin typeface="+mn-lt"/>
                <a:cs typeface="Avenir Medium"/>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7" name="Content Placeholder 2"/>
          <p:cNvSpPr>
            <a:spLocks noGrp="1"/>
          </p:cNvSpPr>
          <p:nvPr>
            <p:ph sz="half" idx="1" hasCustomPrompt="1"/>
          </p:nvPr>
        </p:nvSpPr>
        <p:spPr>
          <a:xfrm>
            <a:off x="3672417" y="204787"/>
            <a:ext cx="5387363" cy="4389836"/>
          </a:xfrm>
        </p:spPr>
        <p:txBody>
          <a:bodyPr/>
          <a:lstStyle>
            <a:lvl1pPr indent="0">
              <a:spcAft>
                <a:spcPts val="0"/>
              </a:spcAft>
              <a:buNone/>
              <a:defRPr sz="2100">
                <a:solidFill>
                  <a:schemeClr val="tx1"/>
                </a:solidFill>
                <a:latin typeface="+mn-lt"/>
              </a:defRPr>
            </a:lvl1pPr>
            <a:lvl2pPr marL="205740" indent="0">
              <a:spcAft>
                <a:spcPts val="0"/>
              </a:spcAft>
              <a:buClr>
                <a:schemeClr val="accent1"/>
              </a:buClr>
              <a:defRPr sz="1800">
                <a:solidFill>
                  <a:schemeClr val="tx1"/>
                </a:solidFill>
                <a:latin typeface="+mn-lt"/>
              </a:defRPr>
            </a:lvl2pPr>
            <a:lvl3pPr marL="411480" indent="0">
              <a:spcAft>
                <a:spcPts val="0"/>
              </a:spcAft>
              <a:buClr>
                <a:schemeClr val="accent1"/>
              </a:buClr>
              <a:defRPr sz="1350">
                <a:solidFill>
                  <a:schemeClr val="tx1"/>
                </a:solidFill>
                <a:latin typeface="+mn-lt"/>
              </a:defRPr>
            </a:lvl3pPr>
            <a:lvl4pPr marL="822960">
              <a:buClr>
                <a:schemeClr val="accent1"/>
              </a:buClr>
              <a:defRPr sz="1350">
                <a:solidFill>
                  <a:schemeClr val="tx1"/>
                </a:solidFill>
                <a:latin typeface="+mn-lt"/>
              </a:defRPr>
            </a:lvl4pPr>
            <a:lvl5pPr marL="1028700">
              <a:buClr>
                <a:schemeClr val="accent1"/>
              </a:buClr>
              <a:defRPr sz="1350">
                <a:solidFill>
                  <a:schemeClr val="tx1"/>
                </a:solidFill>
                <a:latin typeface="+mn-lt"/>
              </a:defRPr>
            </a:lvl5pPr>
            <a:lvl6pPr>
              <a:defRPr sz="1350"/>
            </a:lvl6pPr>
            <a:lvl7pPr>
              <a:defRPr sz="1350"/>
            </a:lvl7pPr>
            <a:lvl8pPr>
              <a:defRPr sz="1350"/>
            </a:lvl8pPr>
            <a:lvl9pPr>
              <a:defRPr sz="135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8" name="Text Placeholder 21"/>
          <p:cNvSpPr>
            <a:spLocks noGrp="1"/>
          </p:cNvSpPr>
          <p:nvPr>
            <p:ph type="body" sz="quarter" idx="11" hasCustomPrompt="1"/>
          </p:nvPr>
        </p:nvSpPr>
        <p:spPr>
          <a:xfrm>
            <a:off x="635000" y="1077323"/>
            <a:ext cx="2830515" cy="396389"/>
          </a:xfrm>
        </p:spPr>
        <p:txBody>
          <a:bodyPr anchor="ctr">
            <a:noAutofit/>
          </a:bodyPr>
          <a:lstStyle>
            <a:lvl1pPr marL="0" indent="0" algn="l">
              <a:buNone/>
              <a:defRPr sz="1500" baseline="0">
                <a:solidFill>
                  <a:schemeClr val="accent2"/>
                </a:solidFill>
                <a:latin typeface="Avenir Medium"/>
                <a:cs typeface="Avenir Medium"/>
              </a:defRPr>
            </a:lvl1pPr>
          </a:lstStyle>
          <a:p>
            <a:pPr lvl="0"/>
            <a:r>
              <a:rPr lang="en-US" dirty="0"/>
              <a:t>Click to edit Sub title styles</a:t>
            </a:r>
          </a:p>
        </p:txBody>
      </p:sp>
      <p:sp>
        <p:nvSpPr>
          <p:cNvPr id="10" name="Title 2"/>
          <p:cNvSpPr>
            <a:spLocks noGrp="1"/>
          </p:cNvSpPr>
          <p:nvPr>
            <p:ph type="title"/>
          </p:nvPr>
        </p:nvSpPr>
        <p:spPr>
          <a:xfrm>
            <a:off x="635000" y="205979"/>
            <a:ext cx="2830515" cy="857250"/>
          </a:xfrm>
        </p:spPr>
        <p:txBody>
          <a:bodyPr/>
          <a:lstStyle>
            <a:lvl1pPr>
              <a:defRPr sz="2250" b="1">
                <a:solidFill>
                  <a:schemeClr val="accent1"/>
                </a:solidFill>
              </a:defRPr>
            </a:lvl1pPr>
          </a:lstStyle>
          <a:p>
            <a:r>
              <a:rPr lang="en-US"/>
              <a:t>Click to edit Master title style</a:t>
            </a:r>
            <a:endParaRPr lang="en-US" dirty="0"/>
          </a:p>
        </p:txBody>
      </p:sp>
      <p:sp>
        <p:nvSpPr>
          <p:cNvPr id="11" name="TextBox 10"/>
          <p:cNvSpPr txBox="1"/>
          <p:nvPr/>
        </p:nvSpPr>
        <p:spPr>
          <a:xfrm>
            <a:off x="567560" y="4877463"/>
            <a:ext cx="349117"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2" name="Straight Connector 11"/>
          <p:cNvCxnSpPr/>
          <p:nvPr/>
        </p:nvCxnSpPr>
        <p:spPr>
          <a:xfrm>
            <a:off x="916676" y="491256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1095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459581"/>
            <a:ext cx="5486400" cy="3086100"/>
          </a:xfr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p:cNvSpPr>
            <a:spLocks noGrp="1"/>
          </p:cNvSpPr>
          <p:nvPr>
            <p:ph type="title"/>
          </p:nvPr>
        </p:nvSpPr>
        <p:spPr>
          <a:xfrm>
            <a:off x="1792288" y="3545681"/>
            <a:ext cx="5486400" cy="479822"/>
          </a:xfrm>
        </p:spPr>
        <p:txBody>
          <a:bodyPr/>
          <a:lstStyle>
            <a:lvl1pPr>
              <a:defRPr sz="2250"/>
            </a:lvl1pPr>
          </a:lstStyle>
          <a:p>
            <a:r>
              <a:rPr lang="en-US"/>
              <a:t>Click to edit Master title style</a:t>
            </a:r>
            <a:endParaRPr lang="en-US" dirty="0"/>
          </a:p>
        </p:txBody>
      </p:sp>
      <p:sp>
        <p:nvSpPr>
          <p:cNvPr id="9" name="Text Placeholder 8"/>
          <p:cNvSpPr>
            <a:spLocks noGrp="1"/>
          </p:cNvSpPr>
          <p:nvPr>
            <p:ph type="body" sz="quarter" idx="10"/>
          </p:nvPr>
        </p:nvSpPr>
        <p:spPr>
          <a:xfrm>
            <a:off x="1792288" y="4025900"/>
            <a:ext cx="5486400" cy="642938"/>
          </a:xfrm>
        </p:spPr>
        <p:txBody>
          <a:bodyPr>
            <a:normAutofit/>
          </a:bodyPr>
          <a:lstStyle>
            <a:lvl1pPr>
              <a:defRPr sz="1350"/>
            </a:lvl1pPr>
          </a:lstStyle>
          <a:p>
            <a:pPr lvl="0"/>
            <a:r>
              <a:rPr lang="en-US"/>
              <a:t>Edit Master text styles</a:t>
            </a:r>
          </a:p>
        </p:txBody>
      </p:sp>
      <p:sp>
        <p:nvSpPr>
          <p:cNvPr id="8" name="TextBox 7"/>
          <p:cNvSpPr txBox="1"/>
          <p:nvPr/>
        </p:nvSpPr>
        <p:spPr>
          <a:xfrm>
            <a:off x="561252" y="4877463"/>
            <a:ext cx="355424"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0" name="Straight Connector 9"/>
          <p:cNvCxnSpPr/>
          <p:nvPr/>
        </p:nvCxnSpPr>
        <p:spPr>
          <a:xfrm>
            <a:off x="916676" y="491256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937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orizontal Title and Vertical Text">
    <p:spTree>
      <p:nvGrpSpPr>
        <p:cNvPr id="1" name=""/>
        <p:cNvGrpSpPr/>
        <p:nvPr/>
      </p:nvGrpSpPr>
      <p:grpSpPr>
        <a:xfrm>
          <a:off x="0" y="0"/>
          <a:ext cx="0" cy="0"/>
          <a:chOff x="0" y="0"/>
          <a:chExt cx="0" cy="0"/>
        </a:xfrm>
      </p:grpSpPr>
      <p:sp>
        <p:nvSpPr>
          <p:cNvPr id="6" name="Content Placeholder 2"/>
          <p:cNvSpPr>
            <a:spLocks noGrp="1"/>
          </p:cNvSpPr>
          <p:nvPr>
            <p:ph sz="half" idx="10" hasCustomPrompt="1"/>
          </p:nvPr>
        </p:nvSpPr>
        <p:spPr>
          <a:xfrm rot="5400000">
            <a:off x="3201992" y="-1093282"/>
            <a:ext cx="2917816" cy="8051800"/>
          </a:xfrm>
        </p:spPr>
        <p:txBody>
          <a:bodyPr>
            <a:noAutofit/>
          </a:bodyPr>
          <a:lstStyle>
            <a:lvl1pPr indent="0">
              <a:spcAft>
                <a:spcPts val="0"/>
              </a:spcAft>
              <a:buNone/>
              <a:defRPr sz="2100">
                <a:solidFill>
                  <a:schemeClr val="tx1"/>
                </a:solidFill>
              </a:defRPr>
            </a:lvl1pPr>
            <a:lvl2pPr marL="205740" indent="0">
              <a:spcAft>
                <a:spcPts val="0"/>
              </a:spcAft>
              <a:buClr>
                <a:schemeClr val="accent1"/>
              </a:buClr>
              <a:defRPr sz="1800">
                <a:solidFill>
                  <a:schemeClr val="tx1"/>
                </a:solidFill>
              </a:defRPr>
            </a:lvl2pPr>
            <a:lvl3pPr marL="411480" indent="0">
              <a:spcAft>
                <a:spcPts val="0"/>
              </a:spcAft>
              <a:buClr>
                <a:schemeClr val="accent1"/>
              </a:buClr>
              <a:defRPr sz="1350">
                <a:solidFill>
                  <a:schemeClr val="tx1"/>
                </a:solidFill>
              </a:defRPr>
            </a:lvl3pPr>
            <a:lvl4pPr marL="822960">
              <a:buClr>
                <a:schemeClr val="accent1"/>
              </a:buClr>
              <a:defRPr sz="1350">
                <a:solidFill>
                  <a:schemeClr val="tx1"/>
                </a:solidFill>
              </a:defRPr>
            </a:lvl4pPr>
            <a:lvl5pPr marL="1028700">
              <a:buClr>
                <a:schemeClr val="accent1"/>
              </a:buClr>
              <a:defRPr sz="1350">
                <a:solidFill>
                  <a:schemeClr val="tx1"/>
                </a:solidFill>
              </a:defRPr>
            </a:lvl5pPr>
            <a:lvl6pPr>
              <a:defRPr sz="1350"/>
            </a:lvl6pPr>
            <a:lvl7pPr>
              <a:defRPr sz="1350"/>
            </a:lvl7pPr>
            <a:lvl8pPr>
              <a:defRPr sz="1350"/>
            </a:lvl8pPr>
            <a:lvl9pPr>
              <a:defRPr sz="135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7" name="Text Placeholder 21"/>
          <p:cNvSpPr>
            <a:spLocks noGrp="1"/>
          </p:cNvSpPr>
          <p:nvPr>
            <p:ph type="body" sz="quarter" idx="11" hasCustomPrompt="1"/>
          </p:nvPr>
        </p:nvSpPr>
        <p:spPr>
          <a:xfrm>
            <a:off x="635000" y="1077323"/>
            <a:ext cx="8051800" cy="396389"/>
          </a:xfrm>
        </p:spPr>
        <p:txBody>
          <a:bodyPr anchor="ctr">
            <a:noAutofit/>
          </a:bodyPr>
          <a:lstStyle>
            <a:lvl1pPr marL="0" indent="0" algn="l">
              <a:buNone/>
              <a:defRPr sz="1500" baseline="0">
                <a:solidFill>
                  <a:schemeClr val="accent2"/>
                </a:solidFill>
                <a:latin typeface="+mn-lt"/>
                <a:cs typeface="Avenir Medium"/>
              </a:defRPr>
            </a:lvl1pPr>
          </a:lstStyle>
          <a:p>
            <a:pPr lvl="0"/>
            <a:r>
              <a:rPr lang="en-US" dirty="0"/>
              <a:t>Click to edit Sub title styles</a:t>
            </a:r>
          </a:p>
        </p:txBody>
      </p:sp>
      <p:sp>
        <p:nvSpPr>
          <p:cNvPr id="8" name="Title 2"/>
          <p:cNvSpPr>
            <a:spLocks noGrp="1"/>
          </p:cNvSpPr>
          <p:nvPr>
            <p:ph type="title"/>
          </p:nvPr>
        </p:nvSpPr>
        <p:spPr>
          <a:xfrm>
            <a:off x="635000" y="205979"/>
            <a:ext cx="8051800" cy="857250"/>
          </a:xfrm>
        </p:spPr>
        <p:txBody>
          <a:bodyPr/>
          <a:lstStyle>
            <a:lvl1pPr>
              <a:defRPr sz="2250" b="1"/>
            </a:lvl1pPr>
          </a:lstStyle>
          <a:p>
            <a:r>
              <a:rPr lang="en-US"/>
              <a:t>Click to edit Master title style</a:t>
            </a:r>
            <a:endParaRPr lang="en-US" dirty="0"/>
          </a:p>
        </p:txBody>
      </p:sp>
      <p:sp>
        <p:nvSpPr>
          <p:cNvPr id="10" name="TextBox 9"/>
          <p:cNvSpPr txBox="1"/>
          <p:nvPr/>
        </p:nvSpPr>
        <p:spPr>
          <a:xfrm>
            <a:off x="561252" y="4877463"/>
            <a:ext cx="355424"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1" name="Straight Connector 10"/>
          <p:cNvCxnSpPr/>
          <p:nvPr/>
        </p:nvCxnSpPr>
        <p:spPr>
          <a:xfrm>
            <a:off x="916676" y="491256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924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6" name="Content Placeholder 2"/>
          <p:cNvSpPr>
            <a:spLocks noGrp="1"/>
          </p:cNvSpPr>
          <p:nvPr>
            <p:ph sz="half" idx="10" hasCustomPrompt="1"/>
          </p:nvPr>
        </p:nvSpPr>
        <p:spPr>
          <a:xfrm rot="5400000">
            <a:off x="1237536" y="-606508"/>
            <a:ext cx="4241955" cy="5764531"/>
          </a:xfrm>
        </p:spPr>
        <p:txBody>
          <a:bodyPr>
            <a:noAutofit/>
          </a:bodyPr>
          <a:lstStyle>
            <a:lvl1pPr indent="0">
              <a:spcAft>
                <a:spcPts val="0"/>
              </a:spcAft>
              <a:buNone/>
              <a:defRPr sz="2100"/>
            </a:lvl1pPr>
            <a:lvl2pPr marL="205740" indent="0">
              <a:spcAft>
                <a:spcPts val="0"/>
              </a:spcAft>
              <a:buClr>
                <a:schemeClr val="accent1"/>
              </a:buClr>
              <a:defRPr sz="1800"/>
            </a:lvl2pPr>
            <a:lvl3pPr marL="411480" indent="0">
              <a:spcAft>
                <a:spcPts val="0"/>
              </a:spcAft>
              <a:buClr>
                <a:schemeClr val="accent1"/>
              </a:buClr>
              <a:defRPr sz="1350"/>
            </a:lvl3pPr>
            <a:lvl4pPr marL="822960">
              <a:buClr>
                <a:schemeClr val="accent1"/>
              </a:buClr>
              <a:defRPr sz="1350"/>
            </a:lvl4pPr>
            <a:lvl5pPr marL="1028700">
              <a:buClr>
                <a:schemeClr val="accent1"/>
              </a:buClr>
              <a:defRPr sz="1350"/>
            </a:lvl5pPr>
            <a:lvl6pPr>
              <a:defRPr sz="1350"/>
            </a:lvl6pPr>
            <a:lvl7pPr>
              <a:defRPr sz="1350"/>
            </a:lvl7pPr>
            <a:lvl8pPr>
              <a:defRPr sz="1350"/>
            </a:lvl8pPr>
            <a:lvl9pPr>
              <a:defRPr sz="135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7" name="Text Placeholder 21"/>
          <p:cNvSpPr>
            <a:spLocks noGrp="1"/>
          </p:cNvSpPr>
          <p:nvPr>
            <p:ph type="body" sz="quarter" idx="11" hasCustomPrompt="1"/>
          </p:nvPr>
        </p:nvSpPr>
        <p:spPr>
          <a:xfrm>
            <a:off x="6240779" y="154781"/>
            <a:ext cx="393192" cy="4241954"/>
          </a:xfrm>
        </p:spPr>
        <p:txBody>
          <a:bodyPr vert="vert" anchor="ctr">
            <a:noAutofit/>
          </a:bodyPr>
          <a:lstStyle>
            <a:lvl1pPr marL="0" indent="0" algn="l">
              <a:buNone/>
              <a:defRPr sz="1500" baseline="0">
                <a:solidFill>
                  <a:schemeClr val="accent2"/>
                </a:solidFill>
                <a:latin typeface="+mn-lt"/>
                <a:cs typeface="Avenir Medium"/>
              </a:defRPr>
            </a:lvl1pPr>
          </a:lstStyle>
          <a:p>
            <a:pPr lvl="0"/>
            <a:r>
              <a:rPr lang="en-US" dirty="0"/>
              <a:t>Click to edit Sub title styles</a:t>
            </a:r>
          </a:p>
        </p:txBody>
      </p:sp>
      <p:sp>
        <p:nvSpPr>
          <p:cNvPr id="8" name="Title 2"/>
          <p:cNvSpPr>
            <a:spLocks noGrp="1"/>
          </p:cNvSpPr>
          <p:nvPr>
            <p:ph type="title"/>
          </p:nvPr>
        </p:nvSpPr>
        <p:spPr>
          <a:xfrm>
            <a:off x="6633971" y="154782"/>
            <a:ext cx="2052829" cy="4241955"/>
          </a:xfrm>
        </p:spPr>
        <p:txBody>
          <a:bodyPr vert="vert"/>
          <a:lstStyle>
            <a:lvl1pPr>
              <a:defRPr sz="2250" b="1"/>
            </a:lvl1pPr>
          </a:lstStyle>
          <a:p>
            <a:r>
              <a:rPr lang="en-US"/>
              <a:t>Click to edit Master title style</a:t>
            </a:r>
            <a:endParaRPr lang="en-US" dirty="0"/>
          </a:p>
        </p:txBody>
      </p:sp>
      <p:sp>
        <p:nvSpPr>
          <p:cNvPr id="10" name="TextBox 9"/>
          <p:cNvSpPr txBox="1"/>
          <p:nvPr/>
        </p:nvSpPr>
        <p:spPr>
          <a:xfrm>
            <a:off x="567560" y="4877463"/>
            <a:ext cx="349117"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1" name="Straight Connector 10"/>
          <p:cNvCxnSpPr/>
          <p:nvPr/>
        </p:nvCxnSpPr>
        <p:spPr>
          <a:xfrm>
            <a:off x="916676" y="4912568"/>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222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2656" t="2984" r="29043" b="3039"/>
          <a:stretch/>
        </p:blipFill>
        <p:spPr>
          <a:xfrm>
            <a:off x="0" y="1"/>
            <a:ext cx="4423835" cy="5143500"/>
          </a:xfrm>
          <a:prstGeom prst="rect">
            <a:avLst/>
          </a:prstGeom>
        </p:spPr>
      </p:pic>
      <p:sp>
        <p:nvSpPr>
          <p:cNvPr id="10" name="Rectangle 9"/>
          <p:cNvSpPr/>
          <p:nvPr/>
        </p:nvSpPr>
        <p:spPr>
          <a:xfrm>
            <a:off x="3838985" y="1"/>
            <a:ext cx="5305017"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8" name="Picture 7" descr="Screen Shot 2015-06-25 at 3.43.43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713" y="4491968"/>
            <a:ext cx="1850571" cy="651532"/>
          </a:xfrm>
          <a:prstGeom prst="rect">
            <a:avLst/>
          </a:prstGeom>
        </p:spPr>
      </p:pic>
      <p:sp>
        <p:nvSpPr>
          <p:cNvPr id="2" name="Title 1"/>
          <p:cNvSpPr>
            <a:spLocks noGrp="1"/>
          </p:cNvSpPr>
          <p:nvPr>
            <p:ph type="title" hasCustomPrompt="1"/>
          </p:nvPr>
        </p:nvSpPr>
        <p:spPr>
          <a:xfrm>
            <a:off x="4000501" y="1994958"/>
            <a:ext cx="4686300" cy="857250"/>
          </a:xfrm>
        </p:spPr>
        <p:txBody>
          <a:bodyPr/>
          <a:lstStyle>
            <a:lvl1pPr>
              <a:defRPr sz="2250" b="1" cap="all" baseline="0"/>
            </a:lvl1pPr>
          </a:lstStyle>
          <a:p>
            <a:r>
              <a:rPr lang="en-US" dirty="0"/>
              <a:t>Click to edit title</a:t>
            </a:r>
          </a:p>
        </p:txBody>
      </p:sp>
      <p:sp>
        <p:nvSpPr>
          <p:cNvPr id="14" name="TextBox 13"/>
          <p:cNvSpPr txBox="1"/>
          <p:nvPr/>
        </p:nvSpPr>
        <p:spPr>
          <a:xfrm>
            <a:off x="3947685" y="4870419"/>
            <a:ext cx="334491" cy="161583"/>
          </a:xfrm>
          <a:prstGeom prst="rect">
            <a:avLst/>
          </a:prstGeom>
          <a:noFill/>
        </p:spPr>
        <p:txBody>
          <a:bodyPr wrap="square" rtlCol="0">
            <a:spAutoFit/>
          </a:bodyPr>
          <a:lstStyle>
            <a:defPPr>
              <a:defRPr lang="en-US"/>
            </a:defPPr>
            <a:lvl1pPr>
              <a:tabLst/>
              <a:defRPr sz="600" b="0" i="0" u="none" strike="noStrike" baseline="0">
                <a:solidFill>
                  <a:schemeClr val="bg1">
                    <a:lumMod val="75000"/>
                  </a:schemeClr>
                </a:solidFill>
                <a:latin typeface="Avenir 35 Light" pitchFamily="34" charset="0"/>
              </a:defRPr>
            </a:lvl1pPr>
          </a:lstStyle>
          <a:p>
            <a:pPr lvl="0" algn="r"/>
            <a:fld id="{28596253-F350-42E7-9507-FE42E3430113}" type="slidenum">
              <a:rPr lang="en-US" sz="450" smtClean="0"/>
              <a:pPr lvl="0" algn="r"/>
              <a:t>‹#›</a:t>
            </a:fld>
            <a:endParaRPr lang="en-US" sz="450" dirty="0"/>
          </a:p>
        </p:txBody>
      </p:sp>
      <p:cxnSp>
        <p:nvCxnSpPr>
          <p:cNvPr id="15" name="Straight Connector 14"/>
          <p:cNvCxnSpPr/>
          <p:nvPr/>
        </p:nvCxnSpPr>
        <p:spPr>
          <a:xfrm>
            <a:off x="4282176" y="4905524"/>
            <a:ext cx="0" cy="114457"/>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2">
            <a:extLst>
              <a:ext uri="{FF2B5EF4-FFF2-40B4-BE49-F238E27FC236}">
                <a16:creationId xmlns:a16="http://schemas.microsoft.com/office/drawing/2014/main" id="{2B600A3B-C0DD-4E9A-BFDC-C9B0EC9052A2}"/>
              </a:ext>
            </a:extLst>
          </p:cNvPr>
          <p:cNvSpPr>
            <a:spLocks noChangeArrowheads="1"/>
          </p:cNvSpPr>
          <p:nvPr userDrawn="1"/>
        </p:nvSpPr>
        <p:spPr bwMode="auto">
          <a:xfrm>
            <a:off x="4282176" y="4817734"/>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774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857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41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41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2563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880" t="40778"/>
          <a:stretch/>
        </p:blipFill>
        <p:spPr>
          <a:xfrm>
            <a:off x="0" y="-1"/>
            <a:ext cx="9144000" cy="3672417"/>
          </a:xfrm>
          <a:prstGeom prst="rect">
            <a:avLst/>
          </a:prstGeom>
        </p:spPr>
      </p:pic>
      <p:sp>
        <p:nvSpPr>
          <p:cNvPr id="9" name="Rectangle 8"/>
          <p:cNvSpPr/>
          <p:nvPr userDrawn="1"/>
        </p:nvSpPr>
        <p:spPr>
          <a:xfrm>
            <a:off x="-4885" y="1746250"/>
            <a:ext cx="9148885" cy="33972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pic>
        <p:nvPicPr>
          <p:cNvPr id="10" name="Picture 9" descr="Screen Shot 2015-06-25 at 3.43.43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9712" y="4491968"/>
            <a:ext cx="1850571" cy="651532"/>
          </a:xfrm>
          <a:prstGeom prst="rect">
            <a:avLst/>
          </a:prstGeom>
        </p:spPr>
      </p:pic>
      <p:sp>
        <p:nvSpPr>
          <p:cNvPr id="3" name="Text Placeholder 2"/>
          <p:cNvSpPr>
            <a:spLocks noGrp="1"/>
          </p:cNvSpPr>
          <p:nvPr>
            <p:ph type="body" idx="1" hasCustomPrompt="1"/>
          </p:nvPr>
        </p:nvSpPr>
        <p:spPr>
          <a:xfrm>
            <a:off x="722313" y="1741232"/>
            <a:ext cx="7772400" cy="1125140"/>
          </a:xfrm>
        </p:spPr>
        <p:txBody>
          <a:bodyPr anchor="b">
            <a:noAutofit/>
          </a:bodyPr>
          <a:lstStyle>
            <a:lvl1pPr marL="0" indent="0">
              <a:buNone/>
              <a:defRPr sz="2400">
                <a:solidFill>
                  <a:schemeClr val="accent2"/>
                </a:solidFill>
                <a:latin typeface="+mn-lt"/>
                <a:cs typeface="Avenir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itle 3"/>
          <p:cNvSpPr>
            <a:spLocks noGrp="1"/>
          </p:cNvSpPr>
          <p:nvPr>
            <p:ph type="title"/>
          </p:nvPr>
        </p:nvSpPr>
        <p:spPr>
          <a:xfrm>
            <a:off x="722312" y="2880660"/>
            <a:ext cx="7772401" cy="857250"/>
          </a:xfrm>
        </p:spPr>
        <p:txBody>
          <a:bodyPr anchor="t"/>
          <a:lstStyle>
            <a:lvl1pPr>
              <a:defRPr sz="3000" b="1"/>
            </a:lvl1pPr>
          </a:lstStyle>
          <a:p>
            <a:r>
              <a:rPr lang="en-US"/>
              <a:t>Click to edit Master title style</a:t>
            </a:r>
            <a:endParaRPr lang="en-US" dirty="0"/>
          </a:p>
        </p:txBody>
      </p:sp>
      <p:sp>
        <p:nvSpPr>
          <p:cNvPr id="12" name="Rectangle 12">
            <a:extLst>
              <a:ext uri="{FF2B5EF4-FFF2-40B4-BE49-F238E27FC236}">
                <a16:creationId xmlns:a16="http://schemas.microsoft.com/office/drawing/2014/main" id="{FB661584-FC4B-497D-8EB1-48D3E70C6333}"/>
              </a:ext>
            </a:extLst>
          </p:cNvPr>
          <p:cNvSpPr>
            <a:spLocks noChangeArrowheads="1"/>
          </p:cNvSpPr>
          <p:nvPr userDrawn="1"/>
        </p:nvSpPr>
        <p:spPr bwMode="auto">
          <a:xfrm>
            <a:off x="635000" y="4667693"/>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01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58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sz="half" idx="1" hasCustomPrompt="1"/>
          </p:nvPr>
        </p:nvSpPr>
        <p:spPr>
          <a:xfrm>
            <a:off x="635000" y="1487802"/>
            <a:ext cx="4005072" cy="2915755"/>
          </a:xfrm>
        </p:spPr>
        <p:txBody>
          <a:bodyPr/>
          <a:lstStyle>
            <a:lvl1pPr indent="0">
              <a:spcAft>
                <a:spcPts val="0"/>
              </a:spcAft>
              <a:buNone/>
              <a:defRPr sz="2800">
                <a:solidFill>
                  <a:schemeClr val="tx1"/>
                </a:solidFill>
                <a:latin typeface="+mn-lt"/>
              </a:defRPr>
            </a:lvl1pPr>
            <a:lvl2pPr marL="274320" indent="0">
              <a:spcAft>
                <a:spcPts val="0"/>
              </a:spcAft>
              <a:buClr>
                <a:schemeClr val="accent1"/>
              </a:buClr>
              <a:defRPr sz="2400">
                <a:solidFill>
                  <a:schemeClr val="tx1"/>
                </a:solidFill>
                <a:latin typeface="+mn-lt"/>
              </a:defRPr>
            </a:lvl2pPr>
            <a:lvl3pPr marL="548640" indent="0">
              <a:spcAft>
                <a:spcPts val="0"/>
              </a:spcAft>
              <a:buClr>
                <a:schemeClr val="accent1"/>
              </a:buClr>
              <a:defRPr sz="1800">
                <a:solidFill>
                  <a:schemeClr val="tx1"/>
                </a:solidFill>
                <a:latin typeface="+mn-lt"/>
              </a:defRPr>
            </a:lvl3pPr>
            <a:lvl4pPr marL="1097280">
              <a:buClr>
                <a:schemeClr val="accent1"/>
              </a:buClr>
              <a:defRPr sz="1800">
                <a:solidFill>
                  <a:schemeClr val="tx1"/>
                </a:solidFill>
                <a:latin typeface="+mn-lt"/>
              </a:defRPr>
            </a:lvl4pPr>
            <a:lvl5pPr marL="1371600">
              <a:buClr>
                <a:schemeClr val="accent1"/>
              </a:buClr>
              <a:defRPr sz="1800">
                <a:solidFill>
                  <a:schemeClr val="tx1"/>
                </a:solidFill>
                <a:latin typeface="+mn-lt"/>
              </a:defRPr>
            </a:lvl5pPr>
            <a:lvl6pPr>
              <a:defRPr sz="1800"/>
            </a:lvl6pPr>
            <a:lvl7pPr>
              <a:defRPr sz="1800"/>
            </a:lvl7pPr>
            <a:lvl8pPr>
              <a:defRPr sz="1800"/>
            </a:lvl8pPr>
            <a:lvl9pPr>
              <a:defRPr sz="180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9" name="Text Placeholder 21"/>
          <p:cNvSpPr>
            <a:spLocks noGrp="1"/>
          </p:cNvSpPr>
          <p:nvPr>
            <p:ph type="body" sz="quarter" idx="11" hasCustomPrompt="1"/>
          </p:nvPr>
        </p:nvSpPr>
        <p:spPr>
          <a:xfrm>
            <a:off x="635000" y="1077321"/>
            <a:ext cx="8051800" cy="396389"/>
          </a:xfrm>
        </p:spPr>
        <p:txBody>
          <a:bodyPr anchor="ctr">
            <a:noAutofit/>
          </a:bodyPr>
          <a:lstStyle>
            <a:lvl1pPr marL="0" indent="0" algn="l">
              <a:buNone/>
              <a:defRPr sz="2000" baseline="0">
                <a:solidFill>
                  <a:schemeClr val="accent2"/>
                </a:solidFill>
                <a:latin typeface="+mn-lt"/>
                <a:cs typeface="Avenir Medium"/>
              </a:defRPr>
            </a:lvl1pPr>
          </a:lstStyle>
          <a:p>
            <a:pPr lvl="0"/>
            <a:r>
              <a:rPr lang="en-US" dirty="0"/>
              <a:t>Click to edit Sub title styles</a:t>
            </a:r>
          </a:p>
        </p:txBody>
      </p:sp>
      <p:sp>
        <p:nvSpPr>
          <p:cNvPr id="10" name="Title 2"/>
          <p:cNvSpPr>
            <a:spLocks noGrp="1"/>
          </p:cNvSpPr>
          <p:nvPr>
            <p:ph type="title"/>
          </p:nvPr>
        </p:nvSpPr>
        <p:spPr>
          <a:xfrm>
            <a:off x="635000" y="205979"/>
            <a:ext cx="8051800" cy="857250"/>
          </a:xfrm>
        </p:spPr>
        <p:txBody>
          <a:bodyPr/>
          <a:lstStyle>
            <a:lvl1pPr>
              <a:defRPr sz="3000" b="1"/>
            </a:lvl1pPr>
          </a:lstStyle>
          <a:p>
            <a:r>
              <a:rPr lang="en-US"/>
              <a:t>Click to edit Master title style</a:t>
            </a:r>
            <a:endParaRPr lang="en-US" dirty="0"/>
          </a:p>
        </p:txBody>
      </p:sp>
      <p:sp>
        <p:nvSpPr>
          <p:cNvPr id="15" name="Content Placeholder 2"/>
          <p:cNvSpPr>
            <a:spLocks noGrp="1"/>
          </p:cNvSpPr>
          <p:nvPr>
            <p:ph sz="half" idx="12" hasCustomPrompt="1"/>
          </p:nvPr>
        </p:nvSpPr>
        <p:spPr>
          <a:xfrm>
            <a:off x="4688434" y="1487801"/>
            <a:ext cx="4001541" cy="2915755"/>
          </a:xfrm>
        </p:spPr>
        <p:txBody>
          <a:bodyPr/>
          <a:lstStyle>
            <a:lvl1pPr indent="0">
              <a:spcAft>
                <a:spcPts val="0"/>
              </a:spcAft>
              <a:buNone/>
              <a:defRPr sz="2800">
                <a:latin typeface="+mn-lt"/>
              </a:defRPr>
            </a:lvl1pPr>
            <a:lvl2pPr marL="274320" indent="0">
              <a:spcAft>
                <a:spcPts val="0"/>
              </a:spcAft>
              <a:defRPr sz="2400">
                <a:latin typeface="+mn-lt"/>
              </a:defRPr>
            </a:lvl2pPr>
            <a:lvl3pPr marL="548640" indent="0">
              <a:spcAft>
                <a:spcPts val="0"/>
              </a:spcAft>
              <a:defRPr sz="1800">
                <a:latin typeface="+mn-lt"/>
              </a:defRPr>
            </a:lvl3pPr>
            <a:lvl4pPr marL="1097280">
              <a:defRPr sz="1800">
                <a:latin typeface="+mn-lt"/>
              </a:defRPr>
            </a:lvl4pPr>
            <a:lvl5pPr marL="1371600">
              <a:defRPr sz="1800">
                <a:latin typeface="+mn-lt"/>
              </a:defRPr>
            </a:lvl5pPr>
            <a:lvl6pPr>
              <a:defRPr sz="1800"/>
            </a:lvl6pPr>
            <a:lvl7pPr>
              <a:defRPr sz="1800"/>
            </a:lvl7pPr>
            <a:lvl8pPr>
              <a:defRPr sz="1800"/>
            </a:lvl8pPr>
            <a:lvl9pPr>
              <a:defRPr sz="180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423343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35000" y="1079058"/>
            <a:ext cx="4005072" cy="393192"/>
          </a:xfrm>
        </p:spPr>
        <p:txBody>
          <a:bodyPr anchor="ctr">
            <a:noAutofit/>
          </a:bodyPr>
          <a:lstStyle>
            <a:lvl1pPr marL="0" indent="0">
              <a:buNone/>
              <a:defRPr sz="2000" b="0">
                <a:solidFill>
                  <a:srgbClr val="7FB539"/>
                </a:solidFill>
                <a:latin typeface="+mn-lt"/>
                <a:cs typeface="Avenir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5" name="Text Placeholder 4"/>
          <p:cNvSpPr>
            <a:spLocks noGrp="1"/>
          </p:cNvSpPr>
          <p:nvPr>
            <p:ph type="body" sz="quarter" idx="3" hasCustomPrompt="1"/>
          </p:nvPr>
        </p:nvSpPr>
        <p:spPr>
          <a:xfrm>
            <a:off x="4688434" y="1079058"/>
            <a:ext cx="4001541" cy="393192"/>
          </a:xfrm>
        </p:spPr>
        <p:txBody>
          <a:bodyPr anchor="ctr">
            <a:noAutofit/>
          </a:bodyPr>
          <a:lstStyle>
            <a:lvl1pPr marL="0" indent="0">
              <a:buNone/>
              <a:defRPr sz="2000" b="0">
                <a:solidFill>
                  <a:srgbClr val="7FB539"/>
                </a:solidFill>
                <a:latin typeface="+mn-lt"/>
                <a:cs typeface="Avenir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a:t>
            </a:r>
          </a:p>
        </p:txBody>
      </p:sp>
      <p:sp>
        <p:nvSpPr>
          <p:cNvPr id="9" name="Content Placeholder 2"/>
          <p:cNvSpPr>
            <a:spLocks noGrp="1"/>
          </p:cNvSpPr>
          <p:nvPr>
            <p:ph sz="half" idx="10" hasCustomPrompt="1"/>
          </p:nvPr>
        </p:nvSpPr>
        <p:spPr>
          <a:xfrm>
            <a:off x="635000" y="1487801"/>
            <a:ext cx="4005072" cy="2915755"/>
          </a:xfrm>
        </p:spPr>
        <p:txBody>
          <a:bodyPr/>
          <a:lstStyle>
            <a:lvl1pPr indent="0">
              <a:spcAft>
                <a:spcPts val="0"/>
              </a:spcAft>
              <a:buNone/>
              <a:defRPr sz="2800"/>
            </a:lvl1pPr>
            <a:lvl2pPr marL="274320" indent="0">
              <a:spcAft>
                <a:spcPts val="0"/>
              </a:spcAft>
              <a:defRPr sz="2400"/>
            </a:lvl2pPr>
            <a:lvl3pPr marL="548640" indent="0">
              <a:spcAft>
                <a:spcPts val="0"/>
              </a:spcAft>
              <a:defRPr sz="1800"/>
            </a:lvl3pPr>
            <a:lvl4pPr marL="1097280">
              <a:defRPr sz="1800"/>
            </a:lvl4pPr>
            <a:lvl5pPr marL="1371600">
              <a:defRPr sz="1800"/>
            </a:lvl5pPr>
            <a:lvl6pPr>
              <a:defRPr sz="1800"/>
            </a:lvl6pPr>
            <a:lvl7pPr>
              <a:defRPr sz="1800"/>
            </a:lvl7pPr>
            <a:lvl8pPr>
              <a:defRPr sz="1800"/>
            </a:lvl8pPr>
            <a:lvl9pPr>
              <a:defRPr sz="180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10" name="Content Placeholder 2"/>
          <p:cNvSpPr>
            <a:spLocks noGrp="1"/>
          </p:cNvSpPr>
          <p:nvPr>
            <p:ph sz="half" idx="11" hasCustomPrompt="1"/>
          </p:nvPr>
        </p:nvSpPr>
        <p:spPr>
          <a:xfrm>
            <a:off x="4688434" y="1487801"/>
            <a:ext cx="4001541" cy="2915755"/>
          </a:xfrm>
        </p:spPr>
        <p:txBody>
          <a:bodyPr/>
          <a:lstStyle>
            <a:lvl1pPr indent="0">
              <a:spcAft>
                <a:spcPts val="0"/>
              </a:spcAft>
              <a:buNone/>
              <a:defRPr sz="2800"/>
            </a:lvl1pPr>
            <a:lvl2pPr marL="274320" indent="0">
              <a:spcAft>
                <a:spcPts val="0"/>
              </a:spcAft>
              <a:defRPr sz="2400"/>
            </a:lvl2pPr>
            <a:lvl3pPr marL="548640" indent="0">
              <a:spcAft>
                <a:spcPts val="0"/>
              </a:spcAft>
              <a:defRPr sz="1800"/>
            </a:lvl3pPr>
            <a:lvl4pPr marL="1097280">
              <a:defRPr sz="1800"/>
            </a:lvl4pPr>
            <a:lvl5pPr marL="1371600">
              <a:defRPr sz="1800"/>
            </a:lvl5pPr>
            <a:lvl6pPr>
              <a:defRPr sz="1800"/>
            </a:lvl6pPr>
            <a:lvl7pPr>
              <a:defRPr sz="1800"/>
            </a:lvl7pPr>
            <a:lvl8pPr>
              <a:defRPr sz="1800"/>
            </a:lvl8pPr>
            <a:lvl9pPr>
              <a:defRPr sz="180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12" name="Title 2"/>
          <p:cNvSpPr>
            <a:spLocks noGrp="1"/>
          </p:cNvSpPr>
          <p:nvPr>
            <p:ph type="title"/>
          </p:nvPr>
        </p:nvSpPr>
        <p:spPr>
          <a:xfrm>
            <a:off x="635000" y="205979"/>
            <a:ext cx="8051800" cy="857250"/>
          </a:xfrm>
        </p:spPr>
        <p:txBody>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115375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4241" y="1473710"/>
            <a:ext cx="2841273" cy="3120914"/>
          </a:xfrm>
        </p:spPr>
        <p:txBody>
          <a:bodyPr/>
          <a:lstStyle>
            <a:lvl1pPr marL="0" indent="0">
              <a:buNone/>
              <a:defRPr sz="1400">
                <a:solidFill>
                  <a:schemeClr val="tx1"/>
                </a:solidFill>
                <a:latin typeface="+mn-lt"/>
                <a:cs typeface="Avenir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Content Placeholder 2"/>
          <p:cNvSpPr>
            <a:spLocks noGrp="1"/>
          </p:cNvSpPr>
          <p:nvPr>
            <p:ph sz="half" idx="1" hasCustomPrompt="1"/>
          </p:nvPr>
        </p:nvSpPr>
        <p:spPr>
          <a:xfrm>
            <a:off x="3672417" y="204787"/>
            <a:ext cx="5387362" cy="4389836"/>
          </a:xfrm>
        </p:spPr>
        <p:txBody>
          <a:bodyPr/>
          <a:lstStyle>
            <a:lvl1pPr indent="0">
              <a:spcAft>
                <a:spcPts val="0"/>
              </a:spcAft>
              <a:buNone/>
              <a:defRPr sz="2800">
                <a:solidFill>
                  <a:schemeClr val="tx1"/>
                </a:solidFill>
                <a:latin typeface="+mn-lt"/>
              </a:defRPr>
            </a:lvl1pPr>
            <a:lvl2pPr marL="274320" indent="0">
              <a:spcAft>
                <a:spcPts val="0"/>
              </a:spcAft>
              <a:buClr>
                <a:schemeClr val="accent1"/>
              </a:buClr>
              <a:defRPr sz="2400">
                <a:solidFill>
                  <a:schemeClr val="tx1"/>
                </a:solidFill>
                <a:latin typeface="+mn-lt"/>
              </a:defRPr>
            </a:lvl2pPr>
            <a:lvl3pPr marL="548640" indent="0">
              <a:spcAft>
                <a:spcPts val="0"/>
              </a:spcAft>
              <a:buClr>
                <a:schemeClr val="accent1"/>
              </a:buClr>
              <a:defRPr sz="1800">
                <a:solidFill>
                  <a:schemeClr val="tx1"/>
                </a:solidFill>
                <a:latin typeface="+mn-lt"/>
              </a:defRPr>
            </a:lvl3pPr>
            <a:lvl4pPr marL="1097280">
              <a:buClr>
                <a:schemeClr val="accent1"/>
              </a:buClr>
              <a:defRPr sz="1800">
                <a:solidFill>
                  <a:schemeClr val="tx1"/>
                </a:solidFill>
                <a:latin typeface="+mn-lt"/>
              </a:defRPr>
            </a:lvl4pPr>
            <a:lvl5pPr marL="1371600">
              <a:buClr>
                <a:schemeClr val="accent1"/>
              </a:buClr>
              <a:defRPr sz="1800">
                <a:solidFill>
                  <a:schemeClr val="tx1"/>
                </a:solidFill>
                <a:latin typeface="+mn-lt"/>
              </a:defRPr>
            </a:lvl5pPr>
            <a:lvl6pPr>
              <a:defRPr sz="1800"/>
            </a:lvl6pPr>
            <a:lvl7pPr>
              <a:defRPr sz="1800"/>
            </a:lvl7pPr>
            <a:lvl8pPr>
              <a:defRPr sz="1800"/>
            </a:lvl8pPr>
            <a:lvl9pPr>
              <a:defRPr sz="180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8" name="Text Placeholder 21"/>
          <p:cNvSpPr>
            <a:spLocks noGrp="1"/>
          </p:cNvSpPr>
          <p:nvPr>
            <p:ph type="body" sz="quarter" idx="11" hasCustomPrompt="1"/>
          </p:nvPr>
        </p:nvSpPr>
        <p:spPr>
          <a:xfrm>
            <a:off x="635000" y="1077321"/>
            <a:ext cx="2830514" cy="396389"/>
          </a:xfrm>
        </p:spPr>
        <p:txBody>
          <a:bodyPr anchor="ctr">
            <a:noAutofit/>
          </a:bodyPr>
          <a:lstStyle>
            <a:lvl1pPr marL="0" indent="0" algn="l">
              <a:buNone/>
              <a:defRPr sz="2000" baseline="0">
                <a:solidFill>
                  <a:schemeClr val="accent2"/>
                </a:solidFill>
                <a:latin typeface="Avenir Medium"/>
                <a:cs typeface="Avenir Medium"/>
              </a:defRPr>
            </a:lvl1pPr>
          </a:lstStyle>
          <a:p>
            <a:pPr lvl="0"/>
            <a:r>
              <a:rPr lang="en-US" dirty="0"/>
              <a:t>Click to edit Sub title styles</a:t>
            </a:r>
          </a:p>
        </p:txBody>
      </p:sp>
      <p:sp>
        <p:nvSpPr>
          <p:cNvPr id="10" name="Title 2"/>
          <p:cNvSpPr>
            <a:spLocks noGrp="1"/>
          </p:cNvSpPr>
          <p:nvPr>
            <p:ph type="title"/>
          </p:nvPr>
        </p:nvSpPr>
        <p:spPr>
          <a:xfrm>
            <a:off x="635000" y="205979"/>
            <a:ext cx="2830514" cy="857250"/>
          </a:xfrm>
        </p:spPr>
        <p:txBody>
          <a:bodyPr/>
          <a:lstStyle>
            <a:lvl1pPr>
              <a:defRPr sz="3000" b="1">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07849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459581"/>
            <a:ext cx="5486400" cy="30861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Title 4"/>
          <p:cNvSpPr>
            <a:spLocks noGrp="1"/>
          </p:cNvSpPr>
          <p:nvPr>
            <p:ph type="title"/>
          </p:nvPr>
        </p:nvSpPr>
        <p:spPr>
          <a:xfrm>
            <a:off x="1792288" y="3545681"/>
            <a:ext cx="5486400" cy="479822"/>
          </a:xfrm>
        </p:spPr>
        <p:txBody>
          <a:bodyPr/>
          <a:lstStyle>
            <a:lvl1pPr>
              <a:defRPr sz="3000"/>
            </a:lvl1pPr>
          </a:lstStyle>
          <a:p>
            <a:r>
              <a:rPr lang="en-US"/>
              <a:t>Click to edit Master title style</a:t>
            </a:r>
            <a:endParaRPr lang="en-US" dirty="0"/>
          </a:p>
        </p:txBody>
      </p:sp>
      <p:sp>
        <p:nvSpPr>
          <p:cNvPr id="9" name="Text Placeholder 8"/>
          <p:cNvSpPr>
            <a:spLocks noGrp="1"/>
          </p:cNvSpPr>
          <p:nvPr>
            <p:ph type="body" sz="quarter" idx="10"/>
          </p:nvPr>
        </p:nvSpPr>
        <p:spPr>
          <a:xfrm>
            <a:off x="1792288" y="4025900"/>
            <a:ext cx="5486400" cy="642938"/>
          </a:xfrm>
        </p:spPr>
        <p:txBody>
          <a:bodyPr>
            <a:normAutofit/>
          </a:bodyPr>
          <a:lstStyle>
            <a:lvl1pPr>
              <a:defRPr sz="1800"/>
            </a:lvl1pPr>
          </a:lstStyle>
          <a:p>
            <a:pPr lvl="0"/>
            <a:r>
              <a:rPr lang="en-US"/>
              <a:t>Click to edit Master text styles</a:t>
            </a:r>
          </a:p>
        </p:txBody>
      </p:sp>
    </p:spTree>
    <p:extLst>
      <p:ext uri="{BB962C8B-B14F-4D97-AF65-F5344CB8AC3E}">
        <p14:creationId xmlns:p14="http://schemas.microsoft.com/office/powerpoint/2010/main" val="297269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Title and Vertical Text">
    <p:spTree>
      <p:nvGrpSpPr>
        <p:cNvPr id="1" name=""/>
        <p:cNvGrpSpPr/>
        <p:nvPr/>
      </p:nvGrpSpPr>
      <p:grpSpPr>
        <a:xfrm>
          <a:off x="0" y="0"/>
          <a:ext cx="0" cy="0"/>
          <a:chOff x="0" y="0"/>
          <a:chExt cx="0" cy="0"/>
        </a:xfrm>
      </p:grpSpPr>
      <p:sp>
        <p:nvSpPr>
          <p:cNvPr id="6" name="Content Placeholder 2"/>
          <p:cNvSpPr>
            <a:spLocks noGrp="1"/>
          </p:cNvSpPr>
          <p:nvPr>
            <p:ph sz="half" idx="10" hasCustomPrompt="1"/>
          </p:nvPr>
        </p:nvSpPr>
        <p:spPr>
          <a:xfrm rot="5400000">
            <a:off x="3201992" y="-1093282"/>
            <a:ext cx="2917816" cy="8051800"/>
          </a:xfrm>
        </p:spPr>
        <p:txBody>
          <a:bodyPr>
            <a:noAutofit/>
          </a:bodyPr>
          <a:lstStyle>
            <a:lvl1pPr indent="0">
              <a:spcAft>
                <a:spcPts val="0"/>
              </a:spcAft>
              <a:buNone/>
              <a:defRPr sz="2800">
                <a:solidFill>
                  <a:schemeClr val="tx1"/>
                </a:solidFill>
              </a:defRPr>
            </a:lvl1pPr>
            <a:lvl2pPr marL="274320" indent="0">
              <a:spcAft>
                <a:spcPts val="0"/>
              </a:spcAft>
              <a:buClr>
                <a:schemeClr val="accent1"/>
              </a:buClr>
              <a:defRPr sz="2400">
                <a:solidFill>
                  <a:schemeClr val="tx1"/>
                </a:solidFill>
              </a:defRPr>
            </a:lvl2pPr>
            <a:lvl3pPr marL="548640" indent="0">
              <a:spcAft>
                <a:spcPts val="0"/>
              </a:spcAft>
              <a:buClr>
                <a:schemeClr val="accent1"/>
              </a:buClr>
              <a:defRPr sz="1800">
                <a:solidFill>
                  <a:schemeClr val="tx1"/>
                </a:solidFill>
              </a:defRPr>
            </a:lvl3pPr>
            <a:lvl4pPr marL="1097280">
              <a:buClr>
                <a:schemeClr val="accent1"/>
              </a:buClr>
              <a:defRPr sz="1800">
                <a:solidFill>
                  <a:schemeClr val="tx1"/>
                </a:solidFill>
              </a:defRPr>
            </a:lvl4pPr>
            <a:lvl5pPr marL="1371600">
              <a:buClr>
                <a:schemeClr val="accent1"/>
              </a:buClr>
              <a:defRPr sz="1800">
                <a:solidFill>
                  <a:schemeClr val="tx1"/>
                </a:solidFill>
              </a:defRPr>
            </a:lvl5pPr>
            <a:lvl6pPr>
              <a:defRPr sz="1800"/>
            </a:lvl6pPr>
            <a:lvl7pPr>
              <a:defRPr sz="1800"/>
            </a:lvl7pPr>
            <a:lvl8pPr>
              <a:defRPr sz="1800"/>
            </a:lvl8pPr>
            <a:lvl9pPr>
              <a:defRPr sz="1800"/>
            </a:lvl9pPr>
          </a:lstStyle>
          <a:p>
            <a:pPr lvl="0"/>
            <a:r>
              <a:rPr lang="en-US" dirty="0"/>
              <a:t>Click to edit  </a:t>
            </a:r>
          </a:p>
          <a:p>
            <a:pPr lvl="1"/>
            <a:r>
              <a:rPr lang="en-US" dirty="0"/>
              <a:t> First level</a:t>
            </a:r>
          </a:p>
          <a:p>
            <a:pPr lvl="2"/>
            <a:r>
              <a:rPr lang="en-US" dirty="0"/>
              <a:t> Second level</a:t>
            </a:r>
          </a:p>
          <a:p>
            <a:pPr lvl="3"/>
            <a:r>
              <a:rPr lang="en-US" dirty="0"/>
              <a:t>Third level</a:t>
            </a:r>
          </a:p>
          <a:p>
            <a:pPr lvl="4"/>
            <a:r>
              <a:rPr lang="en-US" dirty="0"/>
              <a:t>Fourth level</a:t>
            </a:r>
          </a:p>
        </p:txBody>
      </p:sp>
      <p:sp>
        <p:nvSpPr>
          <p:cNvPr id="7" name="Text Placeholder 21"/>
          <p:cNvSpPr>
            <a:spLocks noGrp="1"/>
          </p:cNvSpPr>
          <p:nvPr>
            <p:ph type="body" sz="quarter" idx="11" hasCustomPrompt="1"/>
          </p:nvPr>
        </p:nvSpPr>
        <p:spPr>
          <a:xfrm>
            <a:off x="635000" y="1077321"/>
            <a:ext cx="8051800" cy="396389"/>
          </a:xfrm>
        </p:spPr>
        <p:txBody>
          <a:bodyPr anchor="ctr">
            <a:noAutofit/>
          </a:bodyPr>
          <a:lstStyle>
            <a:lvl1pPr marL="0" indent="0" algn="l">
              <a:buNone/>
              <a:defRPr sz="2000" baseline="0">
                <a:solidFill>
                  <a:schemeClr val="accent2"/>
                </a:solidFill>
                <a:latin typeface="+mn-lt"/>
                <a:cs typeface="Avenir Medium"/>
              </a:defRPr>
            </a:lvl1pPr>
          </a:lstStyle>
          <a:p>
            <a:pPr lvl="0"/>
            <a:r>
              <a:rPr lang="en-US" dirty="0"/>
              <a:t>Click to edit Sub title styles</a:t>
            </a:r>
          </a:p>
        </p:txBody>
      </p:sp>
      <p:sp>
        <p:nvSpPr>
          <p:cNvPr id="8" name="Title 2"/>
          <p:cNvSpPr>
            <a:spLocks noGrp="1"/>
          </p:cNvSpPr>
          <p:nvPr>
            <p:ph type="title"/>
          </p:nvPr>
        </p:nvSpPr>
        <p:spPr>
          <a:xfrm>
            <a:off x="635000" y="205979"/>
            <a:ext cx="8051800" cy="857250"/>
          </a:xfrm>
        </p:spPr>
        <p:txBody>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332788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p:grpSpPr>
        <p:pic>
          <p:nvPicPr>
            <p:cNvPr id="7" name="Picture 6"/>
            <p:cNvPicPr>
              <a:picLocks noChangeAspect="1"/>
            </p:cNvPicPr>
            <p:nvPr userDrawn="1"/>
          </p:nvPicPr>
          <p:blipFill rotWithShape="1">
            <a:blip r:embed="rId16">
              <a:extLst>
                <a:ext uri="{28A0092B-C50C-407E-A947-70E740481C1C}">
                  <a14:useLocalDpi xmlns:a14="http://schemas.microsoft.com/office/drawing/2010/main" val="0"/>
                </a:ext>
              </a:extLst>
            </a:blip>
            <a:srcRect l="45748" t="6022" r="45008"/>
            <a:stretch/>
          </p:blipFill>
          <p:spPr>
            <a:xfrm>
              <a:off x="0" y="0"/>
              <a:ext cx="846668" cy="5143500"/>
            </a:xfrm>
            <a:prstGeom prst="rect">
              <a:avLst/>
            </a:prstGeom>
          </p:spPr>
        </p:pic>
        <p:sp>
          <p:nvSpPr>
            <p:cNvPr id="8" name="Rectangle 7"/>
            <p:cNvSpPr/>
            <p:nvPr userDrawn="1"/>
          </p:nvSpPr>
          <p:spPr>
            <a:xfrm>
              <a:off x="452315" y="0"/>
              <a:ext cx="8691685"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Screen Shot 2015-06-25 at 3.43.43 PM.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89712" y="4491968"/>
              <a:ext cx="1850571" cy="651532"/>
            </a:xfrm>
            <a:prstGeom prst="rect">
              <a:avLst/>
            </a:prstGeom>
          </p:spPr>
        </p:pic>
      </p:grpSp>
      <p:sp>
        <p:nvSpPr>
          <p:cNvPr id="2" name="Title Placeholder 1"/>
          <p:cNvSpPr>
            <a:spLocks noGrp="1"/>
          </p:cNvSpPr>
          <p:nvPr>
            <p:ph type="title"/>
          </p:nvPr>
        </p:nvSpPr>
        <p:spPr>
          <a:xfrm>
            <a:off x="635000" y="205979"/>
            <a:ext cx="8051800" cy="857250"/>
          </a:xfrm>
          <a:prstGeom prst="rect">
            <a:avLst/>
          </a:prstGeom>
        </p:spPr>
        <p:txBody>
          <a:bodyPr vert="horz" lIns="91440" tIns="45720" rIns="91440" bIns="45720" rtlCol="0" anchor="ctr">
            <a:noAutofit/>
          </a:bodyPr>
          <a:lstStyle/>
          <a:p>
            <a:r>
              <a:rPr lang="en-US" sz="3000" b="1">
                <a:solidFill>
                  <a:srgbClr val="F8991D"/>
                </a:solidFill>
                <a:latin typeface="Avenir Heavy"/>
              </a:rPr>
              <a:t>Click to edit Master title style</a:t>
            </a:r>
            <a:endParaRPr lang="en-US" dirty="0"/>
          </a:p>
        </p:txBody>
      </p:sp>
      <p:sp>
        <p:nvSpPr>
          <p:cNvPr id="3" name="Text Placeholder 2"/>
          <p:cNvSpPr>
            <a:spLocks noGrp="1"/>
          </p:cNvSpPr>
          <p:nvPr>
            <p:ph type="body" idx="1"/>
          </p:nvPr>
        </p:nvSpPr>
        <p:spPr>
          <a:xfrm>
            <a:off x="635000" y="1200151"/>
            <a:ext cx="8051800" cy="3203407"/>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9" name="Rectangle 12">
            <a:extLst>
              <a:ext uri="{FF2B5EF4-FFF2-40B4-BE49-F238E27FC236}">
                <a16:creationId xmlns:a16="http://schemas.microsoft.com/office/drawing/2014/main" id="{BAF39705-FEE7-4E36-9824-AB1BE5C6B244}"/>
              </a:ext>
            </a:extLst>
          </p:cNvPr>
          <p:cNvSpPr>
            <a:spLocks noChangeArrowheads="1"/>
          </p:cNvSpPr>
          <p:nvPr userDrawn="1"/>
        </p:nvSpPr>
        <p:spPr bwMode="auto">
          <a:xfrm>
            <a:off x="635000" y="4623488"/>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340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6" r:id="rId7"/>
    <p:sldLayoutId id="2147483657" r:id="rId8"/>
    <p:sldLayoutId id="2147483658" r:id="rId9"/>
    <p:sldLayoutId id="2147483659" r:id="rId10"/>
    <p:sldLayoutId id="2147483654" r:id="rId11"/>
    <p:sldLayoutId id="2147483660" r:id="rId12"/>
    <p:sldLayoutId id="2147483661" r:id="rId13"/>
    <p:sldLayoutId id="2147483662" r:id="rId14"/>
  </p:sldLayoutIdLst>
  <p:hf sldNum="0" hdr="0" ftr="0" dt="0"/>
  <p:txStyles>
    <p:titleStyle>
      <a:lvl1pPr algn="l" defTabSz="457200" rtl="0" eaLnBrk="1" latinLnBrk="0" hangingPunct="1">
        <a:spcBef>
          <a:spcPct val="0"/>
        </a:spcBef>
        <a:buNone/>
        <a:defRPr sz="3600" b="0" kern="1200" baseline="0">
          <a:solidFill>
            <a:schemeClr val="accent1"/>
          </a:solidFill>
          <a:latin typeface="+mj-lt"/>
          <a:ea typeface="+mj-ea"/>
          <a:cs typeface="Avenir Heavy"/>
        </a:defRPr>
      </a:lvl1pPr>
    </p:titleStyle>
    <p:bodyStyle>
      <a:lvl1pPr marL="0" indent="0" algn="l" defTabSz="457200" rtl="0" eaLnBrk="1" latinLnBrk="0" hangingPunct="1">
        <a:spcBef>
          <a:spcPct val="20000"/>
        </a:spcBef>
        <a:buClr>
          <a:srgbClr val="F8991D"/>
        </a:buClr>
        <a:buFont typeface="Arial"/>
        <a:buNone/>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F8991D"/>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F8991D"/>
        </a:buClr>
        <a:buFont typeface="Courier New"/>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F8991D"/>
        </a:buClr>
        <a:buFont typeface="Wingdings" charset="2"/>
        <a:buChar char="²"/>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F8991D"/>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6" userDrawn="1">
          <p15:clr>
            <a:srgbClr val="F26B43"/>
          </p15:clr>
        </p15:guide>
        <p15:guide id="2" pos="5474" userDrawn="1">
          <p15:clr>
            <a:srgbClr val="F26B43"/>
          </p15:clr>
        </p15:guide>
        <p15:guide id="3" orient="horz" pos="129" userDrawn="1">
          <p15:clr>
            <a:srgbClr val="F26B43"/>
          </p15:clr>
        </p15:guide>
        <p15:guide id="4" orient="horz" pos="6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0" y="0"/>
            <a:ext cx="9144000" cy="5143500"/>
            <a:chOff x="0" y="0"/>
            <a:chExt cx="9144000" cy="5143500"/>
          </a:xfrm>
        </p:grpSpPr>
        <p:pic>
          <p:nvPicPr>
            <p:cNvPr id="7" name="Picture 6"/>
            <p:cNvPicPr>
              <a:picLocks noChangeAspect="1"/>
            </p:cNvPicPr>
            <p:nvPr userDrawn="1"/>
          </p:nvPicPr>
          <p:blipFill rotWithShape="1">
            <a:blip r:embed="rId15">
              <a:extLst>
                <a:ext uri="{28A0092B-C50C-407E-A947-70E740481C1C}">
                  <a14:useLocalDpi xmlns:a14="http://schemas.microsoft.com/office/drawing/2010/main" val="0"/>
                </a:ext>
              </a:extLst>
            </a:blip>
            <a:srcRect l="45748" t="6022" r="45008"/>
            <a:stretch/>
          </p:blipFill>
          <p:spPr>
            <a:xfrm>
              <a:off x="0" y="0"/>
              <a:ext cx="846668" cy="5143500"/>
            </a:xfrm>
            <a:prstGeom prst="rect">
              <a:avLst/>
            </a:prstGeom>
          </p:spPr>
        </p:pic>
        <p:sp>
          <p:nvSpPr>
            <p:cNvPr id="8" name="Rectangle 7"/>
            <p:cNvSpPr/>
            <p:nvPr userDrawn="1"/>
          </p:nvSpPr>
          <p:spPr>
            <a:xfrm>
              <a:off x="452315" y="0"/>
              <a:ext cx="8691685"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5" name="Picture 14" descr="Screen Shot 2015-06-25 at 3.43.43 PM.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189712" y="4491968"/>
              <a:ext cx="1850571" cy="651532"/>
            </a:xfrm>
            <a:prstGeom prst="rect">
              <a:avLst/>
            </a:prstGeom>
          </p:spPr>
        </p:pic>
      </p:grpSp>
      <p:sp>
        <p:nvSpPr>
          <p:cNvPr id="2" name="Title Placeholder 1"/>
          <p:cNvSpPr>
            <a:spLocks noGrp="1"/>
          </p:cNvSpPr>
          <p:nvPr>
            <p:ph type="title"/>
          </p:nvPr>
        </p:nvSpPr>
        <p:spPr>
          <a:xfrm>
            <a:off x="635000" y="205979"/>
            <a:ext cx="8051800" cy="857250"/>
          </a:xfrm>
          <a:prstGeom prst="rect">
            <a:avLst/>
          </a:prstGeom>
        </p:spPr>
        <p:txBody>
          <a:bodyPr vert="horz" lIns="91440" tIns="45720" rIns="91440" bIns="45720" rtlCol="0" anchor="ctr">
            <a:noAutofit/>
          </a:bodyPr>
          <a:lstStyle/>
          <a:p>
            <a:r>
              <a:rPr lang="en-US" sz="2250" b="1">
                <a:solidFill>
                  <a:srgbClr val="F8991D"/>
                </a:solidFill>
                <a:latin typeface="Avenir Heavy"/>
              </a:rPr>
              <a:t>Click to edit Master title style</a:t>
            </a:r>
            <a:endParaRPr lang="en-US" dirty="0"/>
          </a:p>
        </p:txBody>
      </p:sp>
      <p:sp>
        <p:nvSpPr>
          <p:cNvPr id="3" name="Text Placeholder 2"/>
          <p:cNvSpPr>
            <a:spLocks noGrp="1"/>
          </p:cNvSpPr>
          <p:nvPr>
            <p:ph type="body" idx="1"/>
          </p:nvPr>
        </p:nvSpPr>
        <p:spPr>
          <a:xfrm>
            <a:off x="635000" y="1200152"/>
            <a:ext cx="8051800" cy="3203407"/>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9" name="Rectangle 12">
            <a:extLst>
              <a:ext uri="{FF2B5EF4-FFF2-40B4-BE49-F238E27FC236}">
                <a16:creationId xmlns:a16="http://schemas.microsoft.com/office/drawing/2014/main" id="{2687CE38-7E8F-462D-86D2-2E9D3F0D9EC2}"/>
              </a:ext>
            </a:extLst>
          </p:cNvPr>
          <p:cNvSpPr>
            <a:spLocks noChangeArrowheads="1"/>
          </p:cNvSpPr>
          <p:nvPr userDrawn="1"/>
        </p:nvSpPr>
        <p:spPr bwMode="auto">
          <a:xfrm>
            <a:off x="893678" y="4817734"/>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80-JE049-1 Rev.</a:t>
            </a:r>
            <a:r>
              <a:rPr lang="en-US" sz="450" baseline="0" dirty="0">
                <a:solidFill>
                  <a:schemeClr val="bg1">
                    <a:lumMod val="65000"/>
                  </a:schemeClr>
                </a:solidFill>
                <a:latin typeface="Arial" panose="020B0604020202020204" pitchFamily="34" charset="0"/>
                <a:cs typeface="Arial" panose="020B0604020202020204" pitchFamily="34" charset="0"/>
              </a:rPr>
              <a:t> A</a:t>
            </a:r>
            <a:endParaRPr lang="en-US" sz="45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8212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lvl1pPr algn="l" defTabSz="342900" rtl="0" eaLnBrk="1" latinLnBrk="0" hangingPunct="1">
        <a:spcBef>
          <a:spcPct val="0"/>
        </a:spcBef>
        <a:buNone/>
        <a:defRPr sz="2700" b="0" kern="1200" baseline="0">
          <a:solidFill>
            <a:schemeClr val="accent1"/>
          </a:solidFill>
          <a:latin typeface="+mj-lt"/>
          <a:ea typeface="+mj-ea"/>
          <a:cs typeface="Avenir Heavy"/>
        </a:defRPr>
      </a:lvl1pPr>
    </p:titleStyle>
    <p:bodyStyle>
      <a:lvl1pPr marL="0" indent="0" algn="l" defTabSz="342900" rtl="0" eaLnBrk="1" latinLnBrk="0" hangingPunct="1">
        <a:spcBef>
          <a:spcPct val="20000"/>
        </a:spcBef>
        <a:buClr>
          <a:srgbClr val="F8991D"/>
        </a:buClr>
        <a:buFont typeface="Arial"/>
        <a:buNone/>
        <a:defRPr sz="2100" kern="1200">
          <a:solidFill>
            <a:schemeClr val="tx1"/>
          </a:solidFill>
          <a:latin typeface="+mn-lt"/>
          <a:ea typeface="+mn-ea"/>
          <a:cs typeface="+mn-cs"/>
        </a:defRPr>
      </a:lvl1pPr>
      <a:lvl2pPr marL="557213" indent="-214313" algn="l" defTabSz="342900" rtl="0" eaLnBrk="1" latinLnBrk="0" hangingPunct="1">
        <a:spcBef>
          <a:spcPct val="20000"/>
        </a:spcBef>
        <a:buClr>
          <a:srgbClr val="F8991D"/>
        </a:buClr>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Clr>
          <a:srgbClr val="F8991D"/>
        </a:buClr>
        <a:buFont typeface="Courier New"/>
        <a:buChar char="o"/>
        <a:defRPr sz="1500" kern="1200">
          <a:solidFill>
            <a:schemeClr val="tx1"/>
          </a:solidFill>
          <a:latin typeface="+mn-lt"/>
          <a:ea typeface="+mn-ea"/>
          <a:cs typeface="+mn-cs"/>
        </a:defRPr>
      </a:lvl3pPr>
      <a:lvl4pPr marL="1200150" indent="-171450" algn="l" defTabSz="342900" rtl="0" eaLnBrk="1" latinLnBrk="0" hangingPunct="1">
        <a:spcBef>
          <a:spcPct val="20000"/>
        </a:spcBef>
        <a:buClr>
          <a:srgbClr val="F8991D"/>
        </a:buClr>
        <a:buFont typeface="Wingdings" charset="2"/>
        <a:buChar char="²"/>
        <a:defRPr sz="1350" kern="1200">
          <a:solidFill>
            <a:schemeClr val="tx1"/>
          </a:solidFill>
          <a:latin typeface="+mn-lt"/>
          <a:ea typeface="+mn-ea"/>
          <a:cs typeface="+mn-cs"/>
        </a:defRPr>
      </a:lvl4pPr>
      <a:lvl5pPr marL="1543050" indent="-171450" algn="l" defTabSz="342900" rtl="0" eaLnBrk="1" latinLnBrk="0" hangingPunct="1">
        <a:spcBef>
          <a:spcPct val="20000"/>
        </a:spcBef>
        <a:buClr>
          <a:srgbClr val="F8991D"/>
        </a:buClr>
        <a:buFont typeface="Wingdings" charset="2"/>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6">
          <p15:clr>
            <a:srgbClr val="F26B43"/>
          </p15:clr>
        </p15:guide>
        <p15:guide id="2" pos="5474">
          <p15:clr>
            <a:srgbClr val="F26B43"/>
          </p15:clr>
        </p15:guide>
        <p15:guide id="3" orient="horz" pos="129">
          <p15:clr>
            <a:srgbClr val="F26B43"/>
          </p15:clr>
        </p15:guide>
        <p15:guide id="4" orient="horz" pos="67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6.jpe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73.jpeg"/><Relationship Id="rId4" Type="http://schemas.openxmlformats.org/officeDocument/2006/relationships/image" Target="../media/image72.jpe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92.png"/></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94.png"/></Relationships>
</file>

<file path=ppt/slides/_rels/slide6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96.png"/></Relationships>
</file>

<file path=ppt/slides/_rels/slide6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99.png"/></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02.png"/></Relationships>
</file>

<file path=ppt/slides/_rels/slide7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104.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To the Instructor</a:t>
            </a:r>
          </a:p>
        </p:txBody>
      </p:sp>
      <p:sp>
        <p:nvSpPr>
          <p:cNvPr id="3" name="Content Placeholder 2"/>
          <p:cNvSpPr>
            <a:spLocks noGrp="1"/>
          </p:cNvSpPr>
          <p:nvPr>
            <p:ph idx="1"/>
          </p:nvPr>
        </p:nvSpPr>
        <p:spPr>
          <a:xfrm>
            <a:off x="426960" y="743204"/>
            <a:ext cx="4467258" cy="3840988"/>
          </a:xfrm>
        </p:spPr>
        <p:txBody>
          <a:bodyPr/>
          <a:lstStyle/>
          <a:p>
            <a:pPr marL="385763" indent="-385763">
              <a:buFont typeface="Arial" panose="020B0604020202020204" pitchFamily="34" charset="0"/>
              <a:buChar char="•"/>
            </a:pPr>
            <a:r>
              <a:rPr lang="en-US" sz="1400" dirty="0"/>
              <a:t>You are encouraged to modify this </a:t>
            </a:r>
            <a:br>
              <a:rPr lang="en-US" sz="1400" dirty="0"/>
            </a:br>
            <a:r>
              <a:rPr lang="en-US" sz="1400" dirty="0"/>
              <a:t>presentation to fit your company.</a:t>
            </a:r>
          </a:p>
          <a:p>
            <a:pPr marL="685800" lvl="1" indent="-385763"/>
            <a:r>
              <a:rPr lang="en-US" sz="1100" dirty="0"/>
              <a:t>Brand it with your company’s logo.</a:t>
            </a:r>
          </a:p>
          <a:p>
            <a:pPr marL="685800" lvl="1" indent="-385763"/>
            <a:r>
              <a:rPr lang="en-US" sz="1100" dirty="0"/>
              <a:t>Delete slides referring to applications or features you do not offer.</a:t>
            </a:r>
          </a:p>
          <a:p>
            <a:pPr marL="685800" lvl="1" indent="-385763"/>
            <a:r>
              <a:rPr lang="en-US" sz="1100" dirty="0"/>
              <a:t>Hide or delete slides that are for your use only, like this one or the Instructor Training Checklists for each application.</a:t>
            </a:r>
          </a:p>
          <a:p>
            <a:pPr marL="385763" indent="-385763">
              <a:buFont typeface="Arial" panose="020B0604020202020204" pitchFamily="34" charset="0"/>
              <a:buChar char="•"/>
            </a:pPr>
            <a:r>
              <a:rPr lang="en-US" sz="1400" dirty="0"/>
              <a:t>The notes area often has additional information to help you communicate key points.</a:t>
            </a:r>
          </a:p>
          <a:p>
            <a:pPr marL="385763" indent="-385763">
              <a:buFont typeface="Arial" panose="020B0604020202020204" pitchFamily="34" charset="0"/>
              <a:buChar char="•"/>
            </a:pPr>
            <a:r>
              <a:rPr lang="en-US" sz="1400" dirty="0"/>
              <a:t>There are driver handouts included with the training package that you can modify and distribute to your drivers.</a:t>
            </a:r>
          </a:p>
        </p:txBody>
      </p:sp>
      <p:sp>
        <p:nvSpPr>
          <p:cNvPr id="10" name="Up Arrow 9"/>
          <p:cNvSpPr/>
          <p:nvPr/>
        </p:nvSpPr>
        <p:spPr>
          <a:xfrm>
            <a:off x="7146245" y="3256836"/>
            <a:ext cx="254000" cy="328152"/>
          </a:xfrm>
          <a:prstGeom prst="upArrow">
            <a:avLst/>
          </a:prstGeom>
          <a:noFill/>
          <a:ln w="25400" cap="flat" cmpd="sng" algn="ctr">
            <a:solidFill>
              <a:srgbClr val="FFC000"/>
            </a:solidFill>
            <a:prstDash val="solid"/>
          </a:ln>
          <a:effectLst/>
        </p:spPr>
        <p:txBody>
          <a:bodyPr anchor="ctr"/>
          <a:lstStyle/>
          <a:p>
            <a:pPr algn="ctr" defTabSz="455613">
              <a:defRPr/>
            </a:pPr>
            <a:endParaRPr lang="en-US" kern="0" dirty="0">
              <a:solidFill>
                <a:prstClr val="white"/>
              </a:solidFill>
              <a:latin typeface="Calibri"/>
            </a:endParaRPr>
          </a:p>
        </p:txBody>
      </p:sp>
      <p:sp>
        <p:nvSpPr>
          <p:cNvPr id="11" name="TextBox 8"/>
          <p:cNvSpPr txBox="1">
            <a:spLocks noChangeArrowheads="1"/>
          </p:cNvSpPr>
          <p:nvPr/>
        </p:nvSpPr>
        <p:spPr bwMode="auto">
          <a:xfrm>
            <a:off x="6805811" y="3583475"/>
            <a:ext cx="934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0066"/>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0066"/>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0066"/>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9pPr>
          </a:lstStyle>
          <a:p>
            <a:pPr eaLnBrk="1" hangingPunct="1">
              <a:spcBef>
                <a:spcPct val="0"/>
              </a:spcBef>
              <a:buFontTx/>
              <a:buNone/>
            </a:pPr>
            <a:r>
              <a:rPr lang="en-US" altLang="en-US" sz="1200" dirty="0">
                <a:solidFill>
                  <a:schemeClr val="bg1">
                    <a:lumMod val="50000"/>
                  </a:schemeClr>
                </a:solidFill>
                <a:latin typeface="Arial" pitchFamily="34" charset="0"/>
                <a:cs typeface="Arial" pitchFamily="34" charset="0"/>
              </a:rPr>
              <a:t>Notes area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720" y="743204"/>
            <a:ext cx="3666183" cy="2440254"/>
          </a:xfrm>
          <a:prstGeom prst="rect">
            <a:avLst/>
          </a:prstGeom>
        </p:spPr>
      </p:pic>
      <p:sp>
        <p:nvSpPr>
          <p:cNvPr id="9" name="Rounded Rectangle 8"/>
          <p:cNvSpPr/>
          <p:nvPr/>
        </p:nvSpPr>
        <p:spPr>
          <a:xfrm>
            <a:off x="5498440" y="2786743"/>
            <a:ext cx="3062086" cy="278674"/>
          </a:xfrm>
          <a:prstGeom prst="roundRect">
            <a:avLst/>
          </a:prstGeom>
          <a:noFill/>
          <a:ln w="25400" cap="flat" cmpd="sng" algn="ctr">
            <a:solidFill>
              <a:srgbClr val="FFC000"/>
            </a:solidFill>
            <a:prstDash val="solid"/>
          </a:ln>
          <a:effectLst/>
        </p:spPr>
        <p:txBody>
          <a:bodyPr rtlCol="0" anchor="ctr"/>
          <a:lstStyle/>
          <a:p>
            <a:pPr algn="ctr" defTabSz="455613">
              <a:defRPr/>
            </a:pPr>
            <a:endParaRPr lang="en-US" kern="0" dirty="0">
              <a:solidFill>
                <a:prstClr val="white"/>
              </a:solidFill>
              <a:latin typeface="Calibri"/>
            </a:endParaRPr>
          </a:p>
        </p:txBody>
      </p:sp>
    </p:spTree>
    <p:extLst>
      <p:ext uri="{BB962C8B-B14F-4D97-AF65-F5344CB8AC3E}">
        <p14:creationId xmlns:p14="http://schemas.microsoft.com/office/powerpoint/2010/main" val="241629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35000" y="1487802"/>
            <a:ext cx="8169366" cy="2915756"/>
          </a:xfrm>
        </p:spPr>
        <p:txBody>
          <a:bodyPr>
            <a:normAutofit fontScale="92500" lnSpcReduction="20000"/>
          </a:bodyPr>
          <a:lstStyle/>
          <a:p>
            <a:pPr marL="457200" indent="-457200">
              <a:buFont typeface="Arial" panose="020B0604020202020204" pitchFamily="34" charset="0"/>
              <a:buChar char="•"/>
            </a:pPr>
            <a:r>
              <a:rPr lang="en-US" dirty="0">
                <a:latin typeface="Avenir Book" panose="02000503020000020003" pitchFamily="2" charset="0"/>
              </a:rPr>
              <a:t>Hours of Service (HOS) detects driving time automatically using vehicle sensor data from the vehicle’s ECM (electronic control module). </a:t>
            </a:r>
          </a:p>
          <a:p>
            <a:pPr marL="457200" indent="-457200">
              <a:buFont typeface="Arial" panose="020B0604020202020204" pitchFamily="34" charset="0"/>
              <a:buChar char="•"/>
            </a:pPr>
            <a:r>
              <a:rPr lang="en-US" dirty="0">
                <a:latin typeface="Avenir Book" panose="02000503020000020003" pitchFamily="2" charset="0"/>
              </a:rPr>
              <a:t>Many of the required fields are completed automatically</a:t>
            </a:r>
          </a:p>
          <a:p>
            <a:pPr marL="457200" indent="-457200">
              <a:buFont typeface="Arial" panose="020B0604020202020204" pitchFamily="34" charset="0"/>
              <a:buChar char="•"/>
            </a:pPr>
            <a:r>
              <a:rPr lang="en-US" dirty="0">
                <a:latin typeface="Avenir Book" panose="02000503020000020003" pitchFamily="2" charset="0"/>
              </a:rPr>
              <a:t>Your available hours are calculated automatically</a:t>
            </a:r>
          </a:p>
          <a:p>
            <a:pPr marL="457200" indent="-457200">
              <a:buFont typeface="Arial" panose="020B0604020202020204" pitchFamily="34" charset="0"/>
              <a:buChar char="•"/>
            </a:pPr>
            <a:r>
              <a:rPr lang="en-US" dirty="0">
                <a:latin typeface="Avenir Book" panose="02000503020000020003" pitchFamily="2" charset="0"/>
              </a:rPr>
              <a:t>You receive an audible notification when you’re running out of drive time!  </a:t>
            </a:r>
          </a:p>
          <a:p>
            <a:pPr marL="192881" indent="-192881">
              <a:buFont typeface="Arial" panose="020B0604020202020204" pitchFamily="34" charset="0"/>
              <a:buChar char="•"/>
            </a:pPr>
            <a:endParaRPr lang="en-US" dirty="0">
              <a:solidFill>
                <a:schemeClr val="tx2">
                  <a:lumMod val="65000"/>
                  <a:lumOff val="35000"/>
                </a:schemeClr>
              </a:solidFill>
              <a:latin typeface="Shaw" pitchFamily="50" charset="0"/>
            </a:endParaRPr>
          </a:p>
        </p:txBody>
      </p:sp>
      <p:sp>
        <p:nvSpPr>
          <p:cNvPr id="12" name="Text Placeholder 11"/>
          <p:cNvSpPr>
            <a:spLocks noGrp="1"/>
          </p:cNvSpPr>
          <p:nvPr>
            <p:ph type="body" sz="quarter" idx="11"/>
          </p:nvPr>
        </p:nvSpPr>
        <p:spPr/>
        <p:txBody>
          <a:bodyPr/>
          <a:lstStyle/>
          <a:p>
            <a:r>
              <a:rPr lang="en-US" dirty="0"/>
              <a:t>Benefits</a:t>
            </a:r>
          </a:p>
        </p:txBody>
      </p:sp>
      <p:sp>
        <p:nvSpPr>
          <p:cNvPr id="4" name="Title 3"/>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302097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sz="1800" dirty="0"/>
              <a:t>Hours of Service relies on two triggers to update a driver’s duty status:</a:t>
            </a:r>
          </a:p>
          <a:p>
            <a:pPr lvl="1"/>
            <a:r>
              <a:rPr lang="en-US" altLang="en-US" sz="2000" b="1" dirty="0">
                <a:solidFill>
                  <a:srgbClr val="006600"/>
                </a:solidFill>
                <a:latin typeface="+mj-lt"/>
              </a:rPr>
              <a:t>BOT:</a:t>
            </a:r>
            <a:r>
              <a:rPr lang="en-US" altLang="en-US" sz="2000" b="1" dirty="0">
                <a:latin typeface="+mj-lt"/>
              </a:rPr>
              <a:t> </a:t>
            </a:r>
            <a:r>
              <a:rPr lang="en-US" altLang="en-US" sz="1600" dirty="0"/>
              <a:t>Beginning of Trip (Driving) – The IVG detects when the vehicle moves and indicates that the trip started based on movement/time thresholds that are configurable in the host software. </a:t>
            </a:r>
          </a:p>
          <a:p>
            <a:pPr lvl="2"/>
            <a:r>
              <a:rPr lang="en-US" altLang="en-US" sz="1200" dirty="0"/>
              <a:t>The defaults are 0.7 of a mile (1 kilometer) </a:t>
            </a:r>
            <a:r>
              <a:rPr lang="en-US" altLang="en-US" sz="1200" b="1" dirty="0"/>
              <a:t>OR</a:t>
            </a:r>
            <a:r>
              <a:rPr lang="en-US" altLang="en-US" sz="1200" dirty="0"/>
              <a:t> reaches 25 mph (35 </a:t>
            </a:r>
            <a:r>
              <a:rPr lang="en-US" altLang="en-US" sz="1200" dirty="0" err="1"/>
              <a:t>kph</a:t>
            </a:r>
            <a:r>
              <a:rPr lang="en-US" altLang="en-US" sz="1200" dirty="0"/>
              <a:t>)</a:t>
            </a:r>
          </a:p>
          <a:p>
            <a:pPr lvl="1"/>
            <a:r>
              <a:rPr lang="en-US" altLang="en-US" b="1" dirty="0">
                <a:solidFill>
                  <a:srgbClr val="FF0000"/>
                </a:solidFill>
              </a:rPr>
              <a:t>EOT:</a:t>
            </a:r>
            <a:r>
              <a:rPr lang="en-US" altLang="en-US" dirty="0">
                <a:solidFill>
                  <a:srgbClr val="FF0000"/>
                </a:solidFill>
              </a:rPr>
              <a:t> </a:t>
            </a:r>
            <a:r>
              <a:rPr lang="en-US" altLang="en-US" sz="1600" dirty="0">
                <a:solidFill>
                  <a:schemeClr val="tx2">
                    <a:lumMod val="65000"/>
                    <a:lumOff val="35000"/>
                  </a:schemeClr>
                </a:solidFill>
              </a:rPr>
              <a:t>End of Trip trigger (On Duty) – The vehicle is stationary for 5 minutes</a:t>
            </a:r>
          </a:p>
          <a:p>
            <a:endParaRPr lang="en-US" altLang="en-US" sz="2000" dirty="0"/>
          </a:p>
          <a:p>
            <a:endParaRPr lang="en-US" dirty="0">
              <a:solidFill>
                <a:schemeClr val="tx2">
                  <a:lumMod val="65000"/>
                  <a:lumOff val="35000"/>
                </a:schemeClr>
              </a:solidFill>
              <a:latin typeface="Shaw" pitchFamily="50" charset="0"/>
            </a:endParaRPr>
          </a:p>
        </p:txBody>
      </p:sp>
      <p:sp>
        <p:nvSpPr>
          <p:cNvPr id="12" name="Text Placeholder 11"/>
          <p:cNvSpPr>
            <a:spLocks noGrp="1"/>
          </p:cNvSpPr>
          <p:nvPr>
            <p:ph type="body" sz="quarter" idx="11"/>
          </p:nvPr>
        </p:nvSpPr>
        <p:spPr/>
        <p:txBody>
          <a:bodyPr/>
          <a:lstStyle/>
          <a:p>
            <a:r>
              <a:rPr lang="en-US" sz="2800" dirty="0"/>
              <a:t>Enhanced AOBRD Driving Status – How it works</a:t>
            </a:r>
          </a:p>
        </p:txBody>
      </p:sp>
      <p:sp>
        <p:nvSpPr>
          <p:cNvPr id="4" name="Title 3"/>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44698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35000" y="996951"/>
            <a:ext cx="3924629" cy="3054932"/>
          </a:xfrm>
          <a:prstGeom prst="rect">
            <a:avLst/>
          </a:prstGeom>
          <a:noFill/>
        </p:spPr>
        <p:txBody>
          <a:bodyPr/>
          <a:lstStyle>
            <a:lvl1pPr marL="457189" indent="-457189" algn="l" defTabSz="609585" rtl="0" eaLnBrk="1" latinLnBrk="0" hangingPunct="1">
              <a:spcBef>
                <a:spcPct val="20000"/>
              </a:spcBef>
              <a:buFont typeface="Arial"/>
              <a:buChar char="•"/>
              <a:defRPr sz="4267" kern="1200">
                <a:solidFill>
                  <a:schemeClr val="bg1"/>
                </a:solidFill>
                <a:latin typeface="Shaw"/>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Shaw"/>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Shaw"/>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Shaw"/>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Shaw"/>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mj-lt"/>
              <a:buAutoNum type="arabicPeriod"/>
            </a:pPr>
            <a:r>
              <a:rPr lang="en-US" altLang="en-US" sz="2025" dirty="0">
                <a:solidFill>
                  <a:schemeClr val="tx2">
                    <a:lumMod val="65000"/>
                    <a:lumOff val="35000"/>
                  </a:schemeClr>
                </a:solidFill>
                <a:latin typeface="+mn-lt"/>
              </a:rPr>
              <a:t>From the Home Screen tap </a:t>
            </a:r>
            <a:r>
              <a:rPr lang="en-US" altLang="en-US" sz="2025" b="1" dirty="0">
                <a:solidFill>
                  <a:schemeClr val="tx2">
                    <a:lumMod val="65000"/>
                    <a:lumOff val="35000"/>
                  </a:schemeClr>
                </a:solidFill>
                <a:latin typeface="+mn-lt"/>
              </a:rPr>
              <a:t>Driver Login</a:t>
            </a:r>
            <a:r>
              <a:rPr lang="en-US" altLang="en-US" sz="2025" dirty="0">
                <a:solidFill>
                  <a:schemeClr val="tx2">
                    <a:lumMod val="65000"/>
                    <a:lumOff val="35000"/>
                  </a:schemeClr>
                </a:solidFill>
                <a:latin typeface="+mn-lt"/>
              </a:rPr>
              <a:t>.</a:t>
            </a:r>
          </a:p>
          <a:p>
            <a:pPr marL="457200" indent="-457200">
              <a:buFont typeface="+mj-lt"/>
              <a:buAutoNum type="arabicPeriod"/>
            </a:pPr>
            <a:endParaRPr lang="en-US" altLang="en-US" sz="2025" dirty="0">
              <a:solidFill>
                <a:schemeClr val="tx2">
                  <a:lumMod val="65000"/>
                  <a:lumOff val="35000"/>
                </a:schemeClr>
              </a:solidFill>
              <a:latin typeface="+mn-lt"/>
            </a:endParaRPr>
          </a:p>
          <a:p>
            <a:pPr marL="457200" indent="-457200">
              <a:buFont typeface="+mj-lt"/>
              <a:buAutoNum type="arabicPeriod"/>
            </a:pPr>
            <a:endParaRPr lang="en-US" altLang="en-US" sz="2025" dirty="0">
              <a:solidFill>
                <a:schemeClr val="tx2">
                  <a:lumMod val="65000"/>
                  <a:lumOff val="35000"/>
                </a:schemeClr>
              </a:solidFill>
              <a:latin typeface="+mn-lt"/>
            </a:endParaRPr>
          </a:p>
          <a:p>
            <a:pPr marL="457200" indent="-457200">
              <a:buFont typeface="+mj-lt"/>
              <a:buAutoNum type="arabicPeriod"/>
            </a:pPr>
            <a:endParaRPr lang="en-US" altLang="en-US" sz="2025" dirty="0">
              <a:solidFill>
                <a:schemeClr val="tx2">
                  <a:lumMod val="65000"/>
                  <a:lumOff val="35000"/>
                </a:schemeClr>
              </a:solidFill>
              <a:latin typeface="+mn-lt"/>
            </a:endParaRPr>
          </a:p>
          <a:p>
            <a:pPr marL="228600" indent="-228600">
              <a:buFont typeface="+mj-lt"/>
              <a:buAutoNum type="arabicPeriod"/>
            </a:pPr>
            <a:endParaRPr lang="en-US" altLang="en-US" sz="1000" dirty="0">
              <a:solidFill>
                <a:schemeClr val="tx2">
                  <a:lumMod val="65000"/>
                  <a:lumOff val="35000"/>
                </a:schemeClr>
              </a:solidFill>
              <a:latin typeface="+mn-lt"/>
            </a:endParaRPr>
          </a:p>
          <a:p>
            <a:pPr marL="457200" indent="-457200">
              <a:buFont typeface="+mj-lt"/>
              <a:buAutoNum type="arabicPeriod"/>
            </a:pPr>
            <a:r>
              <a:rPr lang="en-US" altLang="en-US" sz="2025" dirty="0">
                <a:solidFill>
                  <a:schemeClr val="tx2">
                    <a:lumMod val="65000"/>
                    <a:lumOff val="35000"/>
                  </a:schemeClr>
                </a:solidFill>
                <a:latin typeface="+mn-lt"/>
              </a:rPr>
              <a:t>T</a:t>
            </a:r>
            <a:r>
              <a:rPr lang="en-US" altLang="en-US" sz="2025" dirty="0">
                <a:solidFill>
                  <a:schemeClr val="tx2">
                    <a:lumMod val="65000"/>
                    <a:lumOff val="35000"/>
                  </a:schemeClr>
                </a:solidFill>
              </a:rPr>
              <a:t>o open the on-screen keyboard, t</a:t>
            </a:r>
            <a:r>
              <a:rPr lang="en-US" altLang="en-US" sz="2025" dirty="0">
                <a:solidFill>
                  <a:schemeClr val="tx2">
                    <a:lumMod val="65000"/>
                    <a:lumOff val="35000"/>
                  </a:schemeClr>
                </a:solidFill>
                <a:latin typeface="+mn-lt"/>
              </a:rPr>
              <a:t>ap in the </a:t>
            </a:r>
            <a:r>
              <a:rPr lang="en-US" altLang="en-US" sz="2025" b="1" dirty="0">
                <a:solidFill>
                  <a:schemeClr val="tx2">
                    <a:lumMod val="65000"/>
                    <a:lumOff val="35000"/>
                  </a:schemeClr>
                </a:solidFill>
                <a:latin typeface="+mn-lt"/>
              </a:rPr>
              <a:t>Driver ID </a:t>
            </a:r>
            <a:r>
              <a:rPr lang="en-US" altLang="en-US" sz="2025" dirty="0">
                <a:solidFill>
                  <a:schemeClr val="tx2">
                    <a:lumMod val="65000"/>
                    <a:lumOff val="35000"/>
                  </a:schemeClr>
                </a:solidFill>
                <a:latin typeface="+mn-lt"/>
              </a:rPr>
              <a:t>box.</a:t>
            </a:r>
          </a:p>
          <a:p>
            <a:pPr marL="228600" indent="-228600">
              <a:buNone/>
            </a:pPr>
            <a:r>
              <a:rPr lang="en-US" altLang="en-US" sz="2025" dirty="0">
                <a:solidFill>
                  <a:schemeClr val="tx2">
                    <a:lumMod val="65000"/>
                    <a:lumOff val="35000"/>
                  </a:schemeClr>
                </a:solidFill>
                <a:latin typeface="+mn-lt"/>
              </a:rPr>
              <a:t> </a:t>
            </a:r>
          </a:p>
        </p:txBody>
      </p:sp>
      <p:sp>
        <p:nvSpPr>
          <p:cNvPr id="6" name="Title 5">
            <a:extLst>
              <a:ext uri="{FF2B5EF4-FFF2-40B4-BE49-F238E27FC236}">
                <a16:creationId xmlns:a16="http://schemas.microsoft.com/office/drawing/2014/main" id="{68BD9B02-1D64-4324-AB20-B39E44AD4892}"/>
              </a:ext>
            </a:extLst>
          </p:cNvPr>
          <p:cNvSpPr>
            <a:spLocks noGrp="1"/>
          </p:cNvSpPr>
          <p:nvPr>
            <p:ph type="title"/>
          </p:nvPr>
        </p:nvSpPr>
        <p:spPr>
          <a:xfrm>
            <a:off x="533729" y="-68661"/>
            <a:ext cx="8051800" cy="857250"/>
          </a:xfrm>
        </p:spPr>
        <p:txBody>
          <a:bodyPr/>
          <a:lstStyle/>
          <a:p>
            <a:r>
              <a:rPr lang="en-US" dirty="0"/>
              <a:t>Logging In - Home Screen</a:t>
            </a:r>
          </a:p>
        </p:txBody>
      </p:sp>
      <p:pic>
        <p:nvPicPr>
          <p:cNvPr id="4" name="Picture 3">
            <a:extLst>
              <a:ext uri="{FF2B5EF4-FFF2-40B4-BE49-F238E27FC236}">
                <a16:creationId xmlns:a16="http://schemas.microsoft.com/office/drawing/2014/main" id="{215A3F17-FAF7-41B7-933C-B4DC99266AAD}"/>
              </a:ext>
            </a:extLst>
          </p:cNvPr>
          <p:cNvPicPr>
            <a:picLocks noChangeAspect="1"/>
          </p:cNvPicPr>
          <p:nvPr/>
        </p:nvPicPr>
        <p:blipFill>
          <a:blip r:embed="rId3"/>
          <a:stretch>
            <a:fillRect/>
          </a:stretch>
        </p:blipFill>
        <p:spPr>
          <a:xfrm>
            <a:off x="5516140" y="566670"/>
            <a:ext cx="3375191" cy="1946591"/>
          </a:xfrm>
          <a:prstGeom prst="rect">
            <a:avLst/>
          </a:prstGeom>
        </p:spPr>
      </p:pic>
      <p:pic>
        <p:nvPicPr>
          <p:cNvPr id="7" name="Picture 6">
            <a:extLst>
              <a:ext uri="{FF2B5EF4-FFF2-40B4-BE49-F238E27FC236}">
                <a16:creationId xmlns:a16="http://schemas.microsoft.com/office/drawing/2014/main" id="{A68A3182-B059-4E51-96EE-3E09E911F288}"/>
              </a:ext>
            </a:extLst>
          </p:cNvPr>
          <p:cNvPicPr>
            <a:picLocks noChangeAspect="1"/>
          </p:cNvPicPr>
          <p:nvPr/>
        </p:nvPicPr>
        <p:blipFill>
          <a:blip r:embed="rId4"/>
          <a:stretch>
            <a:fillRect/>
          </a:stretch>
        </p:blipFill>
        <p:spPr>
          <a:xfrm>
            <a:off x="5529790" y="2610783"/>
            <a:ext cx="3333081" cy="1928637"/>
          </a:xfrm>
          <a:prstGeom prst="rect">
            <a:avLst/>
          </a:prstGeom>
        </p:spPr>
      </p:pic>
      <p:sp>
        <p:nvSpPr>
          <p:cNvPr id="8" name="Rectangle 7">
            <a:extLst>
              <a:ext uri="{FF2B5EF4-FFF2-40B4-BE49-F238E27FC236}">
                <a16:creationId xmlns:a16="http://schemas.microsoft.com/office/drawing/2014/main" id="{306A5945-CF0D-4981-8BA0-F96A3DCA146F}"/>
              </a:ext>
            </a:extLst>
          </p:cNvPr>
          <p:cNvSpPr/>
          <p:nvPr/>
        </p:nvSpPr>
        <p:spPr>
          <a:xfrm flipH="1">
            <a:off x="7290924" y="886112"/>
            <a:ext cx="574534" cy="659467"/>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70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74268" y="780177"/>
            <a:ext cx="4319137" cy="3670958"/>
          </a:xfrm>
          <a:prstGeom prst="rect">
            <a:avLst/>
          </a:prstGeom>
          <a:noFill/>
        </p:spPr>
        <p:txBody>
          <a:bodyPr/>
          <a:lstStyle>
            <a:lvl1pPr marL="457189" indent="-457189" algn="l" defTabSz="609585" rtl="0" eaLnBrk="1" latinLnBrk="0" hangingPunct="1">
              <a:spcBef>
                <a:spcPct val="20000"/>
              </a:spcBef>
              <a:buFont typeface="Arial"/>
              <a:buChar char="•"/>
              <a:defRPr sz="4267" kern="1200">
                <a:solidFill>
                  <a:schemeClr val="bg1"/>
                </a:solidFill>
                <a:latin typeface="Shaw"/>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Shaw"/>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Shaw"/>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Shaw"/>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Shaw"/>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mj-lt"/>
              <a:buAutoNum type="arabicPeriod" startAt="3"/>
            </a:pPr>
            <a:r>
              <a:rPr lang="en-US" altLang="en-US" sz="2025" dirty="0">
                <a:solidFill>
                  <a:schemeClr val="tx2">
                    <a:lumMod val="65000"/>
                    <a:lumOff val="35000"/>
                  </a:schemeClr>
                </a:solidFill>
              </a:rPr>
              <a:t>Enter your </a:t>
            </a:r>
            <a:r>
              <a:rPr lang="en-US" altLang="en-US" sz="2025" b="1" dirty="0">
                <a:solidFill>
                  <a:schemeClr val="tx2">
                    <a:lumMod val="65000"/>
                    <a:lumOff val="35000"/>
                  </a:schemeClr>
                </a:solidFill>
              </a:rPr>
              <a:t>Driver ID</a:t>
            </a:r>
            <a:r>
              <a:rPr lang="en-US" altLang="en-US" sz="2025" dirty="0">
                <a:solidFill>
                  <a:schemeClr val="tx2">
                    <a:lumMod val="65000"/>
                    <a:lumOff val="35000"/>
                  </a:schemeClr>
                </a:solidFill>
              </a:rPr>
              <a:t>.</a:t>
            </a:r>
          </a:p>
          <a:p>
            <a:pPr marL="228600" indent="-228600">
              <a:buFont typeface="+mj-lt"/>
              <a:buAutoNum type="arabicPeriod" startAt="3"/>
            </a:pPr>
            <a:endParaRPr lang="en-US" altLang="en-US" sz="1000" dirty="0">
              <a:solidFill>
                <a:schemeClr val="tx2">
                  <a:lumMod val="65000"/>
                  <a:lumOff val="35000"/>
                </a:schemeClr>
              </a:solidFill>
            </a:endParaRPr>
          </a:p>
          <a:p>
            <a:pPr marL="457200" indent="-457200">
              <a:buFont typeface="+mj-lt"/>
              <a:buAutoNum type="arabicPeriod" startAt="3"/>
            </a:pPr>
            <a:r>
              <a:rPr lang="en-US" altLang="en-US" sz="2025" dirty="0">
                <a:solidFill>
                  <a:schemeClr val="tx2">
                    <a:lumMod val="65000"/>
                    <a:lumOff val="35000"/>
                  </a:schemeClr>
                </a:solidFill>
              </a:rPr>
              <a:t>Tap the </a:t>
            </a:r>
            <a:r>
              <a:rPr lang="en-US" altLang="en-US" sz="2025" b="1" dirty="0">
                <a:solidFill>
                  <a:schemeClr val="tx2">
                    <a:lumMod val="65000"/>
                    <a:lumOff val="35000"/>
                  </a:schemeClr>
                </a:solidFill>
              </a:rPr>
              <a:t>Password</a:t>
            </a:r>
            <a:r>
              <a:rPr lang="en-US" altLang="en-US" sz="2025" dirty="0">
                <a:solidFill>
                  <a:schemeClr val="tx2">
                    <a:lumMod val="65000"/>
                    <a:lumOff val="35000"/>
                  </a:schemeClr>
                </a:solidFill>
              </a:rPr>
              <a:t> box and enter your password.</a:t>
            </a:r>
          </a:p>
          <a:p>
            <a:pPr marL="228600" indent="-228600">
              <a:buFont typeface="+mj-lt"/>
              <a:buAutoNum type="arabicPeriod" startAt="3"/>
            </a:pPr>
            <a:endParaRPr lang="en-US" altLang="en-US" sz="1000" dirty="0">
              <a:solidFill>
                <a:schemeClr val="tx2">
                  <a:lumMod val="65000"/>
                  <a:lumOff val="35000"/>
                </a:schemeClr>
              </a:solidFill>
            </a:endParaRPr>
          </a:p>
          <a:p>
            <a:pPr marL="533386" lvl="1" indent="0">
              <a:buNone/>
            </a:pPr>
            <a:r>
              <a:rPr lang="en-US" altLang="en-US" sz="1491" dirty="0">
                <a:solidFill>
                  <a:schemeClr val="tx2">
                    <a:lumMod val="65000"/>
                    <a:lumOff val="35000"/>
                  </a:schemeClr>
                </a:solidFill>
              </a:rPr>
              <a:t>The first driver to log in is the Active driver. If logging in as the </a:t>
            </a:r>
            <a:r>
              <a:rPr lang="en-US" altLang="en-US" sz="1491" i="1" dirty="0">
                <a:solidFill>
                  <a:schemeClr val="tx2">
                    <a:lumMod val="65000"/>
                    <a:lumOff val="35000"/>
                  </a:schemeClr>
                </a:solidFill>
              </a:rPr>
              <a:t>second driver</a:t>
            </a:r>
            <a:r>
              <a:rPr lang="en-US" altLang="en-US" sz="1491" dirty="0">
                <a:solidFill>
                  <a:schemeClr val="tx2">
                    <a:lumMod val="65000"/>
                    <a:lumOff val="35000"/>
                  </a:schemeClr>
                </a:solidFill>
              </a:rPr>
              <a:t>, identify as Active or Inactive (driving, not driving).</a:t>
            </a:r>
          </a:p>
          <a:p>
            <a:pPr marL="533386" lvl="1" indent="0">
              <a:buNone/>
            </a:pPr>
            <a:endParaRPr lang="en-US" altLang="en-US" sz="1491" dirty="0">
              <a:solidFill>
                <a:schemeClr val="tx2">
                  <a:lumMod val="65000"/>
                  <a:lumOff val="35000"/>
                </a:schemeClr>
              </a:solidFill>
            </a:endParaRPr>
          </a:p>
          <a:p>
            <a:pPr marL="0" indent="0">
              <a:buNone/>
            </a:pPr>
            <a:endParaRPr lang="en-US" altLang="en-US" sz="2025" dirty="0">
              <a:solidFill>
                <a:schemeClr val="tx2">
                  <a:lumMod val="65000"/>
                  <a:lumOff val="35000"/>
                </a:schemeClr>
              </a:solidFill>
            </a:endParaRPr>
          </a:p>
          <a:p>
            <a:pPr marL="228600" indent="-228600">
              <a:buFont typeface="+mj-lt"/>
              <a:buAutoNum type="arabicPeriod" startAt="3"/>
            </a:pPr>
            <a:endParaRPr lang="en-US" altLang="en-US" sz="1000" dirty="0">
              <a:solidFill>
                <a:schemeClr val="tx2">
                  <a:lumMod val="65000"/>
                  <a:lumOff val="35000"/>
                </a:schemeClr>
              </a:solidFill>
            </a:endParaRPr>
          </a:p>
          <a:p>
            <a:pPr marL="457200" indent="-457200">
              <a:buFont typeface="+mj-lt"/>
              <a:buAutoNum type="arabicPeriod" startAt="3"/>
            </a:pPr>
            <a:r>
              <a:rPr lang="en-US" altLang="en-US" sz="2025" dirty="0">
                <a:solidFill>
                  <a:schemeClr val="tx2">
                    <a:lumMod val="65000"/>
                    <a:lumOff val="35000"/>
                  </a:schemeClr>
                </a:solidFill>
              </a:rPr>
              <a:t>Close the keyboard and tap </a:t>
            </a:r>
            <a:r>
              <a:rPr lang="en-US" altLang="en-US" sz="2025" b="1" dirty="0">
                <a:solidFill>
                  <a:schemeClr val="tx2">
                    <a:lumMod val="65000"/>
                    <a:lumOff val="35000"/>
                  </a:schemeClr>
                </a:solidFill>
              </a:rPr>
              <a:t>OK</a:t>
            </a:r>
            <a:r>
              <a:rPr lang="en-US" altLang="en-US" sz="2025" dirty="0">
                <a:solidFill>
                  <a:schemeClr val="tx2">
                    <a:lumMod val="65000"/>
                    <a:lumOff val="35000"/>
                  </a:schemeClr>
                </a:solidFill>
              </a:rPr>
              <a:t>.</a:t>
            </a:r>
          </a:p>
        </p:txBody>
      </p:sp>
      <p:sp>
        <p:nvSpPr>
          <p:cNvPr id="6" name="Title 5">
            <a:extLst>
              <a:ext uri="{FF2B5EF4-FFF2-40B4-BE49-F238E27FC236}">
                <a16:creationId xmlns:a16="http://schemas.microsoft.com/office/drawing/2014/main" id="{68BD9B02-1D64-4324-AB20-B39E44AD4892}"/>
              </a:ext>
            </a:extLst>
          </p:cNvPr>
          <p:cNvSpPr>
            <a:spLocks noGrp="1"/>
          </p:cNvSpPr>
          <p:nvPr>
            <p:ph type="title"/>
          </p:nvPr>
        </p:nvSpPr>
        <p:spPr>
          <a:xfrm>
            <a:off x="635000" y="-5562"/>
            <a:ext cx="8051800" cy="857250"/>
          </a:xfrm>
        </p:spPr>
        <p:txBody>
          <a:bodyPr/>
          <a:lstStyle/>
          <a:p>
            <a:r>
              <a:rPr lang="en-US" dirty="0"/>
              <a:t>Logging In</a:t>
            </a:r>
          </a:p>
        </p:txBody>
      </p:sp>
      <p:pic>
        <p:nvPicPr>
          <p:cNvPr id="2" name="Picture 1">
            <a:extLst>
              <a:ext uri="{FF2B5EF4-FFF2-40B4-BE49-F238E27FC236}">
                <a16:creationId xmlns:a16="http://schemas.microsoft.com/office/drawing/2014/main" id="{4064949C-0B6D-4105-BB57-9E6BDB06288C}"/>
              </a:ext>
            </a:extLst>
          </p:cNvPr>
          <p:cNvPicPr>
            <a:picLocks noChangeAspect="1"/>
          </p:cNvPicPr>
          <p:nvPr/>
        </p:nvPicPr>
        <p:blipFill>
          <a:blip r:embed="rId3"/>
          <a:stretch>
            <a:fillRect/>
          </a:stretch>
        </p:blipFill>
        <p:spPr>
          <a:xfrm>
            <a:off x="5609205" y="205979"/>
            <a:ext cx="3355431" cy="1948315"/>
          </a:xfrm>
          <a:prstGeom prst="rect">
            <a:avLst/>
          </a:prstGeom>
        </p:spPr>
      </p:pic>
      <p:pic>
        <p:nvPicPr>
          <p:cNvPr id="4" name="Picture 3">
            <a:extLst>
              <a:ext uri="{FF2B5EF4-FFF2-40B4-BE49-F238E27FC236}">
                <a16:creationId xmlns:a16="http://schemas.microsoft.com/office/drawing/2014/main" id="{28D57398-E82E-4430-A420-F46352601025}"/>
              </a:ext>
            </a:extLst>
          </p:cNvPr>
          <p:cNvPicPr>
            <a:picLocks noChangeAspect="1"/>
          </p:cNvPicPr>
          <p:nvPr/>
        </p:nvPicPr>
        <p:blipFill>
          <a:blip r:embed="rId4"/>
          <a:stretch>
            <a:fillRect/>
          </a:stretch>
        </p:blipFill>
        <p:spPr>
          <a:xfrm>
            <a:off x="5609205" y="2577375"/>
            <a:ext cx="3352242" cy="1926387"/>
          </a:xfrm>
          <a:prstGeom prst="rect">
            <a:avLst/>
          </a:prstGeom>
        </p:spPr>
      </p:pic>
      <p:sp>
        <p:nvSpPr>
          <p:cNvPr id="7" name="Rectangle 6">
            <a:extLst>
              <a:ext uri="{FF2B5EF4-FFF2-40B4-BE49-F238E27FC236}">
                <a16:creationId xmlns:a16="http://schemas.microsoft.com/office/drawing/2014/main" id="{18A9FD0B-BD64-4982-8967-E22C39087531}"/>
              </a:ext>
            </a:extLst>
          </p:cNvPr>
          <p:cNvSpPr/>
          <p:nvPr/>
        </p:nvSpPr>
        <p:spPr>
          <a:xfrm flipH="1">
            <a:off x="6627376" y="1274770"/>
            <a:ext cx="1335185" cy="17370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D0AE65-B85D-47B0-B157-F2643F3B23CA}"/>
              </a:ext>
            </a:extLst>
          </p:cNvPr>
          <p:cNvSpPr/>
          <p:nvPr/>
        </p:nvSpPr>
        <p:spPr>
          <a:xfrm>
            <a:off x="8755582" y="1966365"/>
            <a:ext cx="205865" cy="187930"/>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FCECEE-3E66-4A4E-AAA0-856C5AF2406E}"/>
              </a:ext>
            </a:extLst>
          </p:cNvPr>
          <p:cNvSpPr/>
          <p:nvPr/>
        </p:nvSpPr>
        <p:spPr>
          <a:xfrm flipH="1" flipV="1">
            <a:off x="8423809" y="4224038"/>
            <a:ext cx="485520" cy="279723"/>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02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35000" y="1116522"/>
            <a:ext cx="4154088" cy="3165871"/>
          </a:xfrm>
          <a:prstGeom prst="rect">
            <a:avLst/>
          </a:prstGeom>
          <a:noFill/>
        </p:spPr>
        <p:txBody>
          <a:bodyPr/>
          <a:lstStyle>
            <a:lvl1pPr marL="457189" indent="-457189" algn="l" defTabSz="609585" rtl="0" eaLnBrk="1" latinLnBrk="0" hangingPunct="1">
              <a:spcBef>
                <a:spcPct val="20000"/>
              </a:spcBef>
              <a:buFont typeface="Arial"/>
              <a:buChar char="•"/>
              <a:defRPr sz="4267" kern="1200">
                <a:solidFill>
                  <a:schemeClr val="bg1"/>
                </a:solidFill>
                <a:latin typeface="Shaw"/>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Shaw"/>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Shaw"/>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Shaw"/>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Shaw"/>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mj-lt"/>
              <a:buAutoNum type="arabicPeriod" startAt="6"/>
            </a:pPr>
            <a:r>
              <a:rPr lang="en-US" sz="2025" dirty="0">
                <a:solidFill>
                  <a:schemeClr val="tx2">
                    <a:lumMod val="65000"/>
                    <a:lumOff val="35000"/>
                  </a:schemeClr>
                </a:solidFill>
              </a:rPr>
              <a:t>Select your current duty status and t</a:t>
            </a:r>
            <a:r>
              <a:rPr lang="en-US" altLang="en-US" sz="2025" dirty="0">
                <a:solidFill>
                  <a:schemeClr val="tx2">
                    <a:lumMod val="65000"/>
                    <a:lumOff val="35000"/>
                  </a:schemeClr>
                </a:solidFill>
              </a:rPr>
              <a:t>ap </a:t>
            </a:r>
            <a:r>
              <a:rPr lang="en-US" altLang="en-US" sz="2025" b="1" dirty="0">
                <a:solidFill>
                  <a:schemeClr val="tx2">
                    <a:lumMod val="65000"/>
                    <a:lumOff val="35000"/>
                  </a:schemeClr>
                </a:solidFill>
              </a:rPr>
              <a:t>OK</a:t>
            </a:r>
            <a:r>
              <a:rPr lang="en-US" altLang="en-US" sz="2025" dirty="0">
                <a:solidFill>
                  <a:schemeClr val="tx2">
                    <a:lumMod val="65000"/>
                    <a:lumOff val="35000"/>
                  </a:schemeClr>
                </a:solidFill>
              </a:rPr>
              <a:t>.</a:t>
            </a:r>
          </a:p>
        </p:txBody>
      </p:sp>
      <p:sp>
        <p:nvSpPr>
          <p:cNvPr id="6" name="Title 5">
            <a:extLst>
              <a:ext uri="{FF2B5EF4-FFF2-40B4-BE49-F238E27FC236}">
                <a16:creationId xmlns:a16="http://schemas.microsoft.com/office/drawing/2014/main" id="{68BD9B02-1D64-4324-AB20-B39E44AD4892}"/>
              </a:ext>
            </a:extLst>
          </p:cNvPr>
          <p:cNvSpPr>
            <a:spLocks noGrp="1"/>
          </p:cNvSpPr>
          <p:nvPr>
            <p:ph type="title"/>
          </p:nvPr>
        </p:nvSpPr>
        <p:spPr/>
        <p:txBody>
          <a:bodyPr/>
          <a:lstStyle/>
          <a:p>
            <a:r>
              <a:rPr lang="en-US" dirty="0"/>
              <a:t>Logging In</a:t>
            </a:r>
          </a:p>
        </p:txBody>
      </p:sp>
      <p:pic>
        <p:nvPicPr>
          <p:cNvPr id="5" name="Picture 4">
            <a:extLst>
              <a:ext uri="{FF2B5EF4-FFF2-40B4-BE49-F238E27FC236}">
                <a16:creationId xmlns:a16="http://schemas.microsoft.com/office/drawing/2014/main" id="{1125C3E7-00B4-4411-AC84-59D2351F875D}"/>
              </a:ext>
            </a:extLst>
          </p:cNvPr>
          <p:cNvPicPr/>
          <p:nvPr/>
        </p:nvPicPr>
        <p:blipFill>
          <a:blip r:embed="rId3"/>
          <a:stretch>
            <a:fillRect/>
          </a:stretch>
        </p:blipFill>
        <p:spPr>
          <a:xfrm>
            <a:off x="4977642" y="1116522"/>
            <a:ext cx="4029881" cy="2469427"/>
          </a:xfrm>
          <a:prstGeom prst="rect">
            <a:avLst/>
          </a:prstGeom>
        </p:spPr>
      </p:pic>
    </p:spTree>
    <p:extLst>
      <p:ext uri="{BB962C8B-B14F-4D97-AF65-F5344CB8AC3E}">
        <p14:creationId xmlns:p14="http://schemas.microsoft.com/office/powerpoint/2010/main" val="53386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635000" y="914401"/>
            <a:ext cx="3298894" cy="4013200"/>
          </a:xfrm>
          <a:prstGeom prst="rect">
            <a:avLst/>
          </a:prstGeom>
          <a:noFill/>
        </p:spPr>
        <p:txBody>
          <a:bodyPr/>
          <a:lstStyle>
            <a:lvl1pPr marL="457189" indent="-457189" algn="l" defTabSz="609585" rtl="0" eaLnBrk="1" latinLnBrk="0" hangingPunct="1">
              <a:spcBef>
                <a:spcPct val="20000"/>
              </a:spcBef>
              <a:buFont typeface="Arial"/>
              <a:buChar char="•"/>
              <a:defRPr sz="4267" kern="1200">
                <a:solidFill>
                  <a:schemeClr val="bg1"/>
                </a:solidFill>
                <a:latin typeface="Shaw"/>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Shaw"/>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Shaw"/>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Shaw"/>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Shaw"/>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900" indent="-342900">
              <a:buFont typeface="+mj-lt"/>
              <a:buAutoNum type="arabicPeriod"/>
            </a:pPr>
            <a:r>
              <a:rPr lang="en-US" altLang="en-US" sz="1800" dirty="0">
                <a:solidFill>
                  <a:schemeClr val="tx2">
                    <a:lumMod val="65000"/>
                    <a:lumOff val="35000"/>
                  </a:schemeClr>
                </a:solidFill>
              </a:rPr>
              <a:t>Tap in the </a:t>
            </a:r>
            <a:r>
              <a:rPr lang="en-US" altLang="en-US" sz="1800" b="1" dirty="0">
                <a:solidFill>
                  <a:schemeClr val="tx2">
                    <a:lumMod val="65000"/>
                    <a:lumOff val="35000"/>
                  </a:schemeClr>
                </a:solidFill>
              </a:rPr>
              <a:t>Driver ID </a:t>
            </a:r>
            <a:r>
              <a:rPr lang="en-US" altLang="en-US" sz="1800" dirty="0">
                <a:solidFill>
                  <a:schemeClr val="tx2">
                    <a:lumMod val="65000"/>
                    <a:lumOff val="35000"/>
                  </a:schemeClr>
                </a:solidFill>
              </a:rPr>
              <a:t>box and  enter your driver ID.</a:t>
            </a:r>
          </a:p>
          <a:p>
            <a:pPr marL="342900" indent="-342900">
              <a:buFont typeface="+mj-lt"/>
              <a:buAutoNum type="arabicPeriod"/>
            </a:pPr>
            <a:endParaRPr lang="en-US" altLang="en-US" sz="1800" dirty="0">
              <a:solidFill>
                <a:schemeClr val="tx2">
                  <a:lumMod val="65000"/>
                  <a:lumOff val="35000"/>
                </a:schemeClr>
              </a:solidFill>
            </a:endParaRPr>
          </a:p>
          <a:p>
            <a:pPr marL="342900" indent="-342900">
              <a:buFont typeface="+mj-lt"/>
              <a:buAutoNum type="arabicPeriod"/>
            </a:pPr>
            <a:r>
              <a:rPr lang="en-US" altLang="en-US" sz="1800" dirty="0">
                <a:solidFill>
                  <a:schemeClr val="tx2">
                    <a:lumMod val="65000"/>
                    <a:lumOff val="35000"/>
                  </a:schemeClr>
                </a:solidFill>
              </a:rPr>
              <a:t>Tap on </a:t>
            </a:r>
            <a:r>
              <a:rPr lang="en-US" altLang="en-US" sz="1800" b="1" dirty="0">
                <a:solidFill>
                  <a:schemeClr val="tx2">
                    <a:lumMod val="65000"/>
                    <a:lumOff val="35000"/>
                  </a:schemeClr>
                </a:solidFill>
              </a:rPr>
              <a:t>Password</a:t>
            </a:r>
            <a:r>
              <a:rPr lang="en-US" altLang="en-US" sz="1800" dirty="0">
                <a:solidFill>
                  <a:schemeClr val="tx2">
                    <a:lumMod val="65000"/>
                    <a:lumOff val="35000"/>
                  </a:schemeClr>
                </a:solidFill>
              </a:rPr>
              <a:t> and enter your password.</a:t>
            </a:r>
          </a:p>
          <a:p>
            <a:pPr marL="342900" indent="-342900">
              <a:buFont typeface="+mj-lt"/>
              <a:buAutoNum type="arabicPeriod"/>
            </a:pPr>
            <a:endParaRPr lang="en-US" altLang="en-US" sz="1800" dirty="0">
              <a:solidFill>
                <a:schemeClr val="tx2">
                  <a:lumMod val="65000"/>
                  <a:lumOff val="35000"/>
                </a:schemeClr>
              </a:solidFill>
            </a:endParaRPr>
          </a:p>
          <a:p>
            <a:pPr marL="342900" indent="-342900">
              <a:buFont typeface="+mj-lt"/>
              <a:buAutoNum type="arabicPeriod"/>
            </a:pPr>
            <a:r>
              <a:rPr lang="en-US" altLang="en-US" sz="1800" dirty="0">
                <a:solidFill>
                  <a:schemeClr val="tx2">
                    <a:lumMod val="65000"/>
                    <a:lumOff val="35000"/>
                  </a:schemeClr>
                </a:solidFill>
              </a:rPr>
              <a:t>Select current duty status.</a:t>
            </a:r>
          </a:p>
          <a:p>
            <a:pPr marL="533386" lvl="1" indent="0">
              <a:buNone/>
            </a:pPr>
            <a:r>
              <a:rPr lang="en-US" altLang="en-US" sz="1400" dirty="0">
                <a:solidFill>
                  <a:schemeClr val="tx2">
                    <a:lumMod val="65000"/>
                    <a:lumOff val="35000"/>
                  </a:schemeClr>
                </a:solidFill>
              </a:rPr>
              <a:t>The first driver to log in is the Active driver. If logging in as the </a:t>
            </a:r>
            <a:r>
              <a:rPr lang="en-US" altLang="en-US" sz="1400" i="1" dirty="0">
                <a:solidFill>
                  <a:schemeClr val="tx2">
                    <a:lumMod val="65000"/>
                    <a:lumOff val="35000"/>
                  </a:schemeClr>
                </a:solidFill>
              </a:rPr>
              <a:t>second driver</a:t>
            </a:r>
            <a:r>
              <a:rPr lang="en-US" altLang="en-US" sz="1400" dirty="0">
                <a:solidFill>
                  <a:schemeClr val="tx2">
                    <a:lumMod val="65000"/>
                    <a:lumOff val="35000"/>
                  </a:schemeClr>
                </a:solidFill>
              </a:rPr>
              <a:t>, identify as Active or Inactive (driving, not driving).</a:t>
            </a:r>
          </a:p>
          <a:p>
            <a:pPr marL="533386" lvl="1" indent="0">
              <a:buNone/>
            </a:pPr>
            <a:endParaRPr lang="en-US" altLang="en-US" sz="1800" dirty="0">
              <a:solidFill>
                <a:schemeClr val="tx2">
                  <a:lumMod val="65000"/>
                  <a:lumOff val="35000"/>
                </a:schemeClr>
              </a:solidFill>
            </a:endParaRPr>
          </a:p>
          <a:p>
            <a:pPr marL="342900" indent="-342900">
              <a:buFont typeface="+mj-lt"/>
              <a:buAutoNum type="arabicPeriod"/>
            </a:pPr>
            <a:r>
              <a:rPr lang="en-US" altLang="en-US" sz="1800" dirty="0">
                <a:solidFill>
                  <a:schemeClr val="tx2">
                    <a:lumMod val="65000"/>
                    <a:lumOff val="35000"/>
                  </a:schemeClr>
                </a:solidFill>
              </a:rPr>
              <a:t>Close the keyboard and tap </a:t>
            </a:r>
            <a:r>
              <a:rPr lang="en-US" altLang="en-US" sz="1800" b="1" dirty="0">
                <a:solidFill>
                  <a:schemeClr val="tx2">
                    <a:lumMod val="65000"/>
                    <a:lumOff val="35000"/>
                  </a:schemeClr>
                </a:solidFill>
              </a:rPr>
              <a:t>Login</a:t>
            </a:r>
            <a:r>
              <a:rPr lang="en-US" altLang="en-US" sz="1800" dirty="0">
                <a:solidFill>
                  <a:schemeClr val="tx2">
                    <a:lumMod val="65000"/>
                    <a:lumOff val="35000"/>
                  </a:schemeClr>
                </a:solidFill>
              </a:rPr>
              <a:t>.</a:t>
            </a:r>
          </a:p>
          <a:p>
            <a:pPr marL="228600" indent="-228600">
              <a:buNone/>
            </a:pPr>
            <a:endParaRPr lang="en-US" altLang="en-US" sz="2025" dirty="0">
              <a:solidFill>
                <a:schemeClr val="tx2">
                  <a:lumMod val="65000"/>
                  <a:lumOff val="35000"/>
                </a:schemeClr>
              </a:solidFill>
            </a:endParaRPr>
          </a:p>
        </p:txBody>
      </p:sp>
      <p:sp>
        <p:nvSpPr>
          <p:cNvPr id="6" name="Title 5">
            <a:extLst>
              <a:ext uri="{FF2B5EF4-FFF2-40B4-BE49-F238E27FC236}">
                <a16:creationId xmlns:a16="http://schemas.microsoft.com/office/drawing/2014/main" id="{68BD9B02-1D64-4324-AB20-B39E44AD4892}"/>
              </a:ext>
            </a:extLst>
          </p:cNvPr>
          <p:cNvSpPr>
            <a:spLocks noGrp="1"/>
          </p:cNvSpPr>
          <p:nvPr>
            <p:ph type="title"/>
          </p:nvPr>
        </p:nvSpPr>
        <p:spPr>
          <a:xfrm>
            <a:off x="635000" y="66279"/>
            <a:ext cx="8051800" cy="857250"/>
          </a:xfrm>
        </p:spPr>
        <p:txBody>
          <a:bodyPr/>
          <a:lstStyle/>
          <a:p>
            <a:r>
              <a:rPr lang="en-US" dirty="0"/>
              <a:t>Logging In – Splash Page</a:t>
            </a:r>
          </a:p>
        </p:txBody>
      </p:sp>
      <p:pic>
        <p:nvPicPr>
          <p:cNvPr id="2" name="Picture 1">
            <a:extLst>
              <a:ext uri="{FF2B5EF4-FFF2-40B4-BE49-F238E27FC236}">
                <a16:creationId xmlns:a16="http://schemas.microsoft.com/office/drawing/2014/main" id="{FD7A73E9-575F-4E66-8E6A-1FF5DAF45C0D}"/>
              </a:ext>
            </a:extLst>
          </p:cNvPr>
          <p:cNvPicPr>
            <a:picLocks noChangeAspect="1"/>
          </p:cNvPicPr>
          <p:nvPr/>
        </p:nvPicPr>
        <p:blipFill>
          <a:blip r:embed="rId3"/>
          <a:stretch>
            <a:fillRect/>
          </a:stretch>
        </p:blipFill>
        <p:spPr>
          <a:xfrm>
            <a:off x="4008000" y="1063229"/>
            <a:ext cx="4967161" cy="2737642"/>
          </a:xfrm>
          <a:prstGeom prst="rect">
            <a:avLst/>
          </a:prstGeom>
        </p:spPr>
      </p:pic>
      <p:sp>
        <p:nvSpPr>
          <p:cNvPr id="7" name="Rectangle 6">
            <a:extLst>
              <a:ext uri="{FF2B5EF4-FFF2-40B4-BE49-F238E27FC236}">
                <a16:creationId xmlns:a16="http://schemas.microsoft.com/office/drawing/2014/main" id="{462886B1-8785-4880-B4CB-F9AD5A8668A3}"/>
              </a:ext>
            </a:extLst>
          </p:cNvPr>
          <p:cNvSpPr/>
          <p:nvPr/>
        </p:nvSpPr>
        <p:spPr>
          <a:xfrm>
            <a:off x="7590837" y="3391575"/>
            <a:ext cx="671130" cy="409296"/>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59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DAEB76-5057-4707-82F7-B1626EA74006}"/>
              </a:ext>
            </a:extLst>
          </p:cNvPr>
          <p:cNvPicPr>
            <a:picLocks noChangeAspect="1"/>
          </p:cNvPicPr>
          <p:nvPr/>
        </p:nvPicPr>
        <p:blipFill>
          <a:blip r:embed="rId3"/>
          <a:stretch>
            <a:fillRect/>
          </a:stretch>
        </p:blipFill>
        <p:spPr>
          <a:xfrm>
            <a:off x="5426892" y="190401"/>
            <a:ext cx="3415650" cy="2019399"/>
          </a:xfrm>
          <a:prstGeom prst="rect">
            <a:avLst/>
          </a:prstGeom>
          <a:ln w="3175">
            <a:solidFill>
              <a:schemeClr val="tx1"/>
            </a:solidFill>
          </a:ln>
        </p:spPr>
      </p:pic>
      <p:pic>
        <p:nvPicPr>
          <p:cNvPr id="3" name="Picture 2">
            <a:extLst>
              <a:ext uri="{FF2B5EF4-FFF2-40B4-BE49-F238E27FC236}">
                <a16:creationId xmlns:a16="http://schemas.microsoft.com/office/drawing/2014/main" id="{EC43CF5A-E04E-4264-AC1E-2E0F1F14154C}"/>
              </a:ext>
            </a:extLst>
          </p:cNvPr>
          <p:cNvPicPr>
            <a:picLocks noChangeAspect="1"/>
          </p:cNvPicPr>
          <p:nvPr/>
        </p:nvPicPr>
        <p:blipFill>
          <a:blip r:embed="rId4"/>
          <a:stretch>
            <a:fillRect/>
          </a:stretch>
        </p:blipFill>
        <p:spPr>
          <a:xfrm>
            <a:off x="5426892" y="2438400"/>
            <a:ext cx="3542541" cy="2060671"/>
          </a:xfrm>
          <a:prstGeom prst="rect">
            <a:avLst/>
          </a:prstGeom>
          <a:ln w="3175">
            <a:solidFill>
              <a:schemeClr val="tx1"/>
            </a:solidFill>
          </a:ln>
        </p:spPr>
      </p:pic>
      <p:sp>
        <p:nvSpPr>
          <p:cNvPr id="5" name="TextBox 4">
            <a:extLst>
              <a:ext uri="{FF2B5EF4-FFF2-40B4-BE49-F238E27FC236}">
                <a16:creationId xmlns:a16="http://schemas.microsoft.com/office/drawing/2014/main" id="{BA0967DB-497C-4FA0-837B-3BD270516086}"/>
              </a:ext>
            </a:extLst>
          </p:cNvPr>
          <p:cNvSpPr txBox="1"/>
          <p:nvPr/>
        </p:nvSpPr>
        <p:spPr>
          <a:xfrm>
            <a:off x="822270" y="962179"/>
            <a:ext cx="4318000" cy="3139321"/>
          </a:xfrm>
          <a:prstGeom prst="rect">
            <a:avLst/>
          </a:prstGeom>
          <a:noFill/>
        </p:spPr>
        <p:txBody>
          <a:bodyPr wrap="square" rtlCol="0">
            <a:spAutoFit/>
          </a:bodyPr>
          <a:lstStyle/>
          <a:p>
            <a:r>
              <a:rPr lang="en-US" dirty="0"/>
              <a:t>After you login, your driver ID displays until your login is verified over-the-air with the server.</a:t>
            </a:r>
          </a:p>
          <a:p>
            <a:endParaRPr lang="en-US" dirty="0"/>
          </a:p>
          <a:p>
            <a:r>
              <a:rPr lang="en-US" dirty="0"/>
              <a:t>When your credentials are verified, your full name displays and your Hours of Service logs are downloaded. </a:t>
            </a:r>
          </a:p>
          <a:p>
            <a:endParaRPr lang="en-US" dirty="0"/>
          </a:p>
          <a:p>
            <a:r>
              <a:rPr lang="en-US" dirty="0"/>
              <a:t>You can use the back     button on the screen or home button       on the IVG to access the Home screen.</a:t>
            </a:r>
          </a:p>
        </p:txBody>
      </p:sp>
      <p:sp>
        <p:nvSpPr>
          <p:cNvPr id="6" name="Title 5">
            <a:extLst>
              <a:ext uri="{FF2B5EF4-FFF2-40B4-BE49-F238E27FC236}">
                <a16:creationId xmlns:a16="http://schemas.microsoft.com/office/drawing/2014/main" id="{400494FD-C1EC-4B93-BAE2-5AAEB1EDA6F6}"/>
              </a:ext>
            </a:extLst>
          </p:cNvPr>
          <p:cNvSpPr txBox="1">
            <a:spLocks/>
          </p:cNvSpPr>
          <p:nvPr/>
        </p:nvSpPr>
        <p:spPr>
          <a:xfrm>
            <a:off x="790742" y="69850"/>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Login Confirmation</a:t>
            </a:r>
          </a:p>
        </p:txBody>
      </p:sp>
      <p:pic>
        <p:nvPicPr>
          <p:cNvPr id="7" name="Picture 6">
            <a:extLst>
              <a:ext uri="{FF2B5EF4-FFF2-40B4-BE49-F238E27FC236}">
                <a16:creationId xmlns:a16="http://schemas.microsoft.com/office/drawing/2014/main" id="{9E4EDC6E-C82A-4692-BD2E-66197195E90E}"/>
              </a:ext>
            </a:extLst>
          </p:cNvPr>
          <p:cNvPicPr>
            <a:picLocks noChangeAspect="1"/>
          </p:cNvPicPr>
          <p:nvPr/>
        </p:nvPicPr>
        <p:blipFill>
          <a:blip r:embed="rId5"/>
          <a:stretch>
            <a:fillRect/>
          </a:stretch>
        </p:blipFill>
        <p:spPr>
          <a:xfrm>
            <a:off x="3141453" y="3233291"/>
            <a:ext cx="203210" cy="203210"/>
          </a:xfrm>
          <a:prstGeom prst="rect">
            <a:avLst/>
          </a:prstGeom>
        </p:spPr>
      </p:pic>
      <p:pic>
        <p:nvPicPr>
          <p:cNvPr id="8" name="Picture 7">
            <a:extLst>
              <a:ext uri="{FF2B5EF4-FFF2-40B4-BE49-F238E27FC236}">
                <a16:creationId xmlns:a16="http://schemas.microsoft.com/office/drawing/2014/main" id="{282BC3A3-E011-4C38-9F6F-23F07C1483B0}"/>
              </a:ext>
            </a:extLst>
          </p:cNvPr>
          <p:cNvPicPr>
            <a:picLocks noChangeAspect="1"/>
          </p:cNvPicPr>
          <p:nvPr/>
        </p:nvPicPr>
        <p:blipFill>
          <a:blip r:embed="rId6"/>
          <a:stretch>
            <a:fillRect/>
          </a:stretch>
        </p:blipFill>
        <p:spPr>
          <a:xfrm>
            <a:off x="3310217" y="3436501"/>
            <a:ext cx="348614" cy="365760"/>
          </a:xfrm>
          <a:prstGeom prst="rect">
            <a:avLst/>
          </a:prstGeom>
        </p:spPr>
      </p:pic>
    </p:spTree>
    <p:extLst>
      <p:ext uri="{BB962C8B-B14F-4D97-AF65-F5344CB8AC3E}">
        <p14:creationId xmlns:p14="http://schemas.microsoft.com/office/powerpoint/2010/main" val="158837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519482" y="927536"/>
            <a:ext cx="4165271" cy="3875046"/>
          </a:xfrm>
          <a:prstGeom prst="rect">
            <a:avLst/>
          </a:prstGeom>
          <a:noFill/>
        </p:spPr>
        <p:txBody>
          <a:bodyPr/>
          <a:lstStyle>
            <a:lvl1pPr marL="457189" indent="-457189" algn="l" defTabSz="609585" rtl="0" eaLnBrk="1" latinLnBrk="0" hangingPunct="1">
              <a:spcBef>
                <a:spcPct val="20000"/>
              </a:spcBef>
              <a:buFont typeface="Arial"/>
              <a:buChar char="•"/>
              <a:defRPr sz="4267" kern="1200">
                <a:solidFill>
                  <a:schemeClr val="bg1"/>
                </a:solidFill>
                <a:latin typeface="Shaw"/>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Shaw"/>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Shaw"/>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Shaw"/>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Shaw"/>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altLang="en-US" sz="1800" dirty="0">
                <a:solidFill>
                  <a:schemeClr val="tx2">
                    <a:lumMod val="65000"/>
                    <a:lumOff val="35000"/>
                  </a:schemeClr>
                </a:solidFill>
                <a:latin typeface="+mn-lt"/>
              </a:rPr>
              <a:t>Both drivers must login prior to leaving on their trip.</a:t>
            </a:r>
          </a:p>
          <a:p>
            <a:r>
              <a:rPr lang="en-US" altLang="en-US" sz="1800" dirty="0">
                <a:solidFill>
                  <a:schemeClr val="tx2">
                    <a:lumMod val="65000"/>
                    <a:lumOff val="35000"/>
                  </a:schemeClr>
                </a:solidFill>
                <a:latin typeface="+mn-lt"/>
              </a:rPr>
              <a:t>The co-driver logs in as </a:t>
            </a:r>
            <a:r>
              <a:rPr lang="en-US" altLang="en-US" sz="1800" i="1" dirty="0">
                <a:solidFill>
                  <a:schemeClr val="tx2">
                    <a:lumMod val="65000"/>
                    <a:lumOff val="35000"/>
                  </a:schemeClr>
                </a:solidFill>
                <a:latin typeface="+mn-lt"/>
              </a:rPr>
              <a:t>Inactive</a:t>
            </a:r>
            <a:r>
              <a:rPr lang="en-US" altLang="en-US" sz="1800" dirty="0">
                <a:solidFill>
                  <a:schemeClr val="tx2">
                    <a:lumMod val="65000"/>
                    <a:lumOff val="35000"/>
                  </a:schemeClr>
                </a:solidFill>
                <a:latin typeface="+mn-lt"/>
              </a:rPr>
              <a:t> as they are not the current driver.</a:t>
            </a:r>
          </a:p>
          <a:p>
            <a:endParaRPr lang="en-US" altLang="en-US" sz="1800" dirty="0">
              <a:solidFill>
                <a:schemeClr val="tx2">
                  <a:lumMod val="65000"/>
                  <a:lumOff val="35000"/>
                </a:schemeClr>
              </a:solidFill>
              <a:latin typeface="+mn-lt"/>
            </a:endParaRPr>
          </a:p>
          <a:p>
            <a:pPr marL="0" indent="0">
              <a:buNone/>
            </a:pPr>
            <a:r>
              <a:rPr lang="en-US" altLang="en-US" sz="1800" dirty="0">
                <a:solidFill>
                  <a:schemeClr val="tx2">
                    <a:lumMod val="65000"/>
                    <a:lumOff val="35000"/>
                  </a:schemeClr>
                </a:solidFill>
                <a:latin typeface="+mn-lt"/>
              </a:rPr>
              <a:t>The co-driver logs in as follows:</a:t>
            </a:r>
          </a:p>
          <a:p>
            <a:pPr marL="457200" indent="-457200">
              <a:buFont typeface="+mj-lt"/>
              <a:buAutoNum type="arabicPeriod"/>
            </a:pPr>
            <a:r>
              <a:rPr lang="en-US" altLang="en-US" sz="1800" dirty="0">
                <a:solidFill>
                  <a:schemeClr val="tx2">
                    <a:lumMod val="65000"/>
                    <a:lumOff val="35000"/>
                  </a:schemeClr>
                </a:solidFill>
                <a:latin typeface="+mn-lt"/>
              </a:rPr>
              <a:t>From the Driver Login screen, tap </a:t>
            </a:r>
            <a:r>
              <a:rPr lang="en-US" altLang="en-US" sz="1800" b="1" dirty="0">
                <a:solidFill>
                  <a:schemeClr val="tx2">
                    <a:lumMod val="65000"/>
                    <a:lumOff val="35000"/>
                  </a:schemeClr>
                </a:solidFill>
                <a:latin typeface="+mn-lt"/>
              </a:rPr>
              <a:t>Add</a:t>
            </a:r>
            <a:r>
              <a:rPr lang="en-US" altLang="en-US" sz="1800" dirty="0">
                <a:solidFill>
                  <a:schemeClr val="tx2">
                    <a:lumMod val="65000"/>
                    <a:lumOff val="35000"/>
                  </a:schemeClr>
                </a:solidFill>
                <a:latin typeface="+mn-lt"/>
              </a:rPr>
              <a:t>.</a:t>
            </a:r>
          </a:p>
          <a:p>
            <a:pPr marL="457200" indent="-457200">
              <a:buFont typeface="+mj-lt"/>
              <a:buAutoNum type="arabicPeriod"/>
            </a:pPr>
            <a:r>
              <a:rPr lang="en-US" altLang="en-US" sz="1800" dirty="0">
                <a:solidFill>
                  <a:schemeClr val="tx2">
                    <a:lumMod val="65000"/>
                    <a:lumOff val="35000"/>
                  </a:schemeClr>
                </a:solidFill>
                <a:latin typeface="+mn-lt"/>
              </a:rPr>
              <a:t>Type your </a:t>
            </a:r>
            <a:r>
              <a:rPr lang="en-US" altLang="en-US" sz="1800" b="1" dirty="0">
                <a:solidFill>
                  <a:schemeClr val="tx2">
                    <a:lumMod val="65000"/>
                    <a:lumOff val="35000"/>
                  </a:schemeClr>
                </a:solidFill>
                <a:latin typeface="+mn-lt"/>
              </a:rPr>
              <a:t>Driver ID </a:t>
            </a:r>
            <a:r>
              <a:rPr lang="en-US" altLang="en-US" sz="1800" dirty="0">
                <a:solidFill>
                  <a:schemeClr val="tx2">
                    <a:lumMod val="65000"/>
                    <a:lumOff val="35000"/>
                  </a:schemeClr>
                </a:solidFill>
                <a:latin typeface="+mn-lt"/>
              </a:rPr>
              <a:t>and </a:t>
            </a:r>
            <a:r>
              <a:rPr lang="en-US" altLang="en-US" sz="1800" b="1" dirty="0">
                <a:solidFill>
                  <a:schemeClr val="tx2">
                    <a:lumMod val="65000"/>
                    <a:lumOff val="35000"/>
                  </a:schemeClr>
                </a:solidFill>
                <a:latin typeface="+mn-lt"/>
              </a:rPr>
              <a:t>Password</a:t>
            </a:r>
            <a:r>
              <a:rPr lang="en-US" altLang="en-US" sz="1800" dirty="0">
                <a:solidFill>
                  <a:schemeClr val="tx2">
                    <a:lumMod val="65000"/>
                    <a:lumOff val="35000"/>
                  </a:schemeClr>
                </a:solidFill>
                <a:latin typeface="+mn-lt"/>
              </a:rPr>
              <a:t>.</a:t>
            </a:r>
          </a:p>
          <a:p>
            <a:pPr marL="457200" indent="-457200">
              <a:buFont typeface="+mj-lt"/>
              <a:buAutoNum type="arabicPeriod"/>
            </a:pPr>
            <a:r>
              <a:rPr lang="en-US" altLang="en-US" sz="1800" dirty="0">
                <a:solidFill>
                  <a:schemeClr val="tx2">
                    <a:lumMod val="65000"/>
                    <a:lumOff val="35000"/>
                  </a:schemeClr>
                </a:solidFill>
                <a:latin typeface="+mn-lt"/>
              </a:rPr>
              <a:t>Verify that </a:t>
            </a:r>
            <a:r>
              <a:rPr lang="en-US" altLang="en-US" sz="1800" b="1" dirty="0">
                <a:solidFill>
                  <a:schemeClr val="tx2">
                    <a:lumMod val="65000"/>
                    <a:lumOff val="35000"/>
                  </a:schemeClr>
                </a:solidFill>
                <a:latin typeface="+mn-lt"/>
              </a:rPr>
              <a:t>Inactive</a:t>
            </a:r>
            <a:r>
              <a:rPr lang="en-US" altLang="en-US" sz="1800" dirty="0">
                <a:solidFill>
                  <a:schemeClr val="tx2">
                    <a:lumMod val="65000"/>
                    <a:lumOff val="35000"/>
                  </a:schemeClr>
                </a:solidFill>
                <a:latin typeface="+mn-lt"/>
              </a:rPr>
              <a:t> is selected.</a:t>
            </a:r>
          </a:p>
          <a:p>
            <a:pPr marL="457200" indent="-457200">
              <a:buFont typeface="+mj-lt"/>
              <a:buAutoNum type="arabicPeriod"/>
            </a:pPr>
            <a:r>
              <a:rPr lang="en-US" altLang="en-US" sz="1800" dirty="0">
                <a:solidFill>
                  <a:schemeClr val="tx2">
                    <a:lumMod val="65000"/>
                    <a:lumOff val="35000"/>
                  </a:schemeClr>
                </a:solidFill>
                <a:latin typeface="+mn-lt"/>
              </a:rPr>
              <a:t>Close the keyboard.</a:t>
            </a:r>
          </a:p>
          <a:p>
            <a:pPr marL="0" indent="0">
              <a:buNone/>
            </a:pPr>
            <a:endParaRPr lang="en-US" altLang="en-US" sz="1800" dirty="0">
              <a:solidFill>
                <a:schemeClr val="tx2">
                  <a:lumMod val="65000"/>
                  <a:lumOff val="35000"/>
                </a:schemeClr>
              </a:solidFill>
              <a:latin typeface="+mn-lt"/>
            </a:endParaRPr>
          </a:p>
        </p:txBody>
      </p:sp>
      <p:sp>
        <p:nvSpPr>
          <p:cNvPr id="6" name="Title 5">
            <a:extLst>
              <a:ext uri="{FF2B5EF4-FFF2-40B4-BE49-F238E27FC236}">
                <a16:creationId xmlns:a16="http://schemas.microsoft.com/office/drawing/2014/main" id="{68BD9B02-1D64-4324-AB20-B39E44AD4892}"/>
              </a:ext>
            </a:extLst>
          </p:cNvPr>
          <p:cNvSpPr>
            <a:spLocks noGrp="1"/>
          </p:cNvSpPr>
          <p:nvPr>
            <p:ph type="title"/>
          </p:nvPr>
        </p:nvSpPr>
        <p:spPr>
          <a:xfrm>
            <a:off x="605676" y="-6350"/>
            <a:ext cx="8051800" cy="857250"/>
          </a:xfrm>
        </p:spPr>
        <p:txBody>
          <a:bodyPr/>
          <a:lstStyle/>
          <a:p>
            <a:r>
              <a:rPr lang="en-US" dirty="0"/>
              <a:t>Team Drivers Login</a:t>
            </a:r>
          </a:p>
        </p:txBody>
      </p:sp>
      <p:pic>
        <p:nvPicPr>
          <p:cNvPr id="2" name="Picture 1">
            <a:extLst>
              <a:ext uri="{FF2B5EF4-FFF2-40B4-BE49-F238E27FC236}">
                <a16:creationId xmlns:a16="http://schemas.microsoft.com/office/drawing/2014/main" id="{3216EEBA-B6FA-4269-AB61-2E922BF82663}"/>
              </a:ext>
            </a:extLst>
          </p:cNvPr>
          <p:cNvPicPr>
            <a:picLocks noChangeAspect="1"/>
          </p:cNvPicPr>
          <p:nvPr/>
        </p:nvPicPr>
        <p:blipFill>
          <a:blip r:embed="rId3"/>
          <a:stretch>
            <a:fillRect/>
          </a:stretch>
        </p:blipFill>
        <p:spPr>
          <a:xfrm>
            <a:off x="5039505" y="165100"/>
            <a:ext cx="3617971" cy="2104548"/>
          </a:xfrm>
          <a:prstGeom prst="rect">
            <a:avLst/>
          </a:prstGeom>
          <a:ln w="3175">
            <a:solidFill>
              <a:schemeClr val="tx1"/>
            </a:solidFill>
          </a:ln>
        </p:spPr>
      </p:pic>
      <p:pic>
        <p:nvPicPr>
          <p:cNvPr id="4" name="Picture 3">
            <a:extLst>
              <a:ext uri="{FF2B5EF4-FFF2-40B4-BE49-F238E27FC236}">
                <a16:creationId xmlns:a16="http://schemas.microsoft.com/office/drawing/2014/main" id="{08B5C350-9B53-4554-9947-768ABF1059CF}"/>
              </a:ext>
            </a:extLst>
          </p:cNvPr>
          <p:cNvPicPr>
            <a:picLocks noChangeAspect="1"/>
          </p:cNvPicPr>
          <p:nvPr/>
        </p:nvPicPr>
        <p:blipFill>
          <a:blip r:embed="rId4"/>
          <a:stretch>
            <a:fillRect/>
          </a:stretch>
        </p:blipFill>
        <p:spPr>
          <a:xfrm>
            <a:off x="5039505" y="2339498"/>
            <a:ext cx="3647295" cy="2150324"/>
          </a:xfrm>
          <a:prstGeom prst="rect">
            <a:avLst/>
          </a:prstGeom>
        </p:spPr>
      </p:pic>
      <p:sp>
        <p:nvSpPr>
          <p:cNvPr id="5" name="Rectangle 4">
            <a:extLst>
              <a:ext uri="{FF2B5EF4-FFF2-40B4-BE49-F238E27FC236}">
                <a16:creationId xmlns:a16="http://schemas.microsoft.com/office/drawing/2014/main" id="{5D281050-8235-43DB-8B6D-48CFEBF230D8}"/>
              </a:ext>
            </a:extLst>
          </p:cNvPr>
          <p:cNvSpPr/>
          <p:nvPr/>
        </p:nvSpPr>
        <p:spPr>
          <a:xfrm>
            <a:off x="8086987" y="1937857"/>
            <a:ext cx="570489" cy="331791"/>
          </a:xfrm>
          <a:prstGeom prst="rect">
            <a:avLst/>
          </a:prstGeom>
          <a:noFill/>
          <a:ln w="38100">
            <a:solidFill>
              <a:srgbClr val="F8991D"/>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D3A98463-17D1-44DD-8C9C-66208C9BF7F0}"/>
              </a:ext>
            </a:extLst>
          </p:cNvPr>
          <p:cNvSpPr/>
          <p:nvPr/>
        </p:nvSpPr>
        <p:spPr>
          <a:xfrm>
            <a:off x="5815380" y="2413561"/>
            <a:ext cx="2204495" cy="614865"/>
          </a:xfrm>
          <a:prstGeom prst="rect">
            <a:avLst/>
          </a:prstGeom>
          <a:noFill/>
          <a:ln w="38100">
            <a:solidFill>
              <a:srgbClr val="F8991D"/>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C03FDA23-6059-4F69-AB24-A6B6AF1028C4}"/>
              </a:ext>
            </a:extLst>
          </p:cNvPr>
          <p:cNvSpPr/>
          <p:nvPr/>
        </p:nvSpPr>
        <p:spPr>
          <a:xfrm>
            <a:off x="8471063" y="4261607"/>
            <a:ext cx="215737" cy="228117"/>
          </a:xfrm>
          <a:prstGeom prst="rect">
            <a:avLst/>
          </a:prstGeom>
          <a:noFill/>
          <a:ln w="38100">
            <a:solidFill>
              <a:srgbClr val="F8991D"/>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29262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E3F743-5176-4F21-9089-586EDDE0D741}"/>
              </a:ext>
            </a:extLst>
          </p:cNvPr>
          <p:cNvPicPr>
            <a:picLocks noChangeAspect="1"/>
          </p:cNvPicPr>
          <p:nvPr/>
        </p:nvPicPr>
        <p:blipFill>
          <a:blip r:embed="rId2"/>
          <a:stretch>
            <a:fillRect/>
          </a:stretch>
        </p:blipFill>
        <p:spPr>
          <a:xfrm>
            <a:off x="5008122" y="190500"/>
            <a:ext cx="3950369" cy="2313732"/>
          </a:xfrm>
          <a:prstGeom prst="rect">
            <a:avLst/>
          </a:prstGeom>
        </p:spPr>
      </p:pic>
      <p:pic>
        <p:nvPicPr>
          <p:cNvPr id="3" name="Picture 2">
            <a:extLst>
              <a:ext uri="{FF2B5EF4-FFF2-40B4-BE49-F238E27FC236}">
                <a16:creationId xmlns:a16="http://schemas.microsoft.com/office/drawing/2014/main" id="{611D88F5-2AA0-4916-A22B-B79AB34EFEC3}"/>
              </a:ext>
            </a:extLst>
          </p:cNvPr>
          <p:cNvPicPr>
            <a:picLocks noChangeAspect="1"/>
          </p:cNvPicPr>
          <p:nvPr/>
        </p:nvPicPr>
        <p:blipFill>
          <a:blip r:embed="rId3"/>
          <a:stretch>
            <a:fillRect/>
          </a:stretch>
        </p:blipFill>
        <p:spPr>
          <a:xfrm>
            <a:off x="4917571" y="2603317"/>
            <a:ext cx="4040920" cy="1943283"/>
          </a:xfrm>
          <a:prstGeom prst="rect">
            <a:avLst/>
          </a:prstGeom>
          <a:ln w="3175">
            <a:solidFill>
              <a:schemeClr val="tx1"/>
            </a:solidFill>
          </a:ln>
        </p:spPr>
      </p:pic>
      <p:sp>
        <p:nvSpPr>
          <p:cNvPr id="4" name="Title 5">
            <a:extLst>
              <a:ext uri="{FF2B5EF4-FFF2-40B4-BE49-F238E27FC236}">
                <a16:creationId xmlns:a16="http://schemas.microsoft.com/office/drawing/2014/main" id="{E6A71B8E-7E70-4BB8-B45B-A74A9DFC1A8E}"/>
              </a:ext>
            </a:extLst>
          </p:cNvPr>
          <p:cNvSpPr txBox="1">
            <a:spLocks/>
          </p:cNvSpPr>
          <p:nvPr/>
        </p:nvSpPr>
        <p:spPr>
          <a:xfrm>
            <a:off x="635000" y="69850"/>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Team Login</a:t>
            </a:r>
          </a:p>
        </p:txBody>
      </p:sp>
      <p:sp>
        <p:nvSpPr>
          <p:cNvPr id="6" name="TextBox 5">
            <a:extLst>
              <a:ext uri="{FF2B5EF4-FFF2-40B4-BE49-F238E27FC236}">
                <a16:creationId xmlns:a16="http://schemas.microsoft.com/office/drawing/2014/main" id="{D2535DC6-5C1A-4A77-9046-897F9A27F743}"/>
              </a:ext>
            </a:extLst>
          </p:cNvPr>
          <p:cNvSpPr txBox="1"/>
          <p:nvPr/>
        </p:nvSpPr>
        <p:spPr>
          <a:xfrm>
            <a:off x="825500" y="1079500"/>
            <a:ext cx="3733800" cy="2308324"/>
          </a:xfrm>
          <a:prstGeom prst="rect">
            <a:avLst/>
          </a:prstGeom>
          <a:noFill/>
        </p:spPr>
        <p:txBody>
          <a:bodyPr wrap="square" rtlCol="0">
            <a:spAutoFit/>
          </a:bodyPr>
          <a:lstStyle/>
          <a:p>
            <a:pPr marL="342900" indent="-342900">
              <a:buFont typeface="+mj-lt"/>
              <a:buAutoNum type="arabicPeriod" startAt="5"/>
            </a:pPr>
            <a:r>
              <a:rPr lang="en-US" dirty="0">
                <a:latin typeface="Avenir Book" panose="02000503020000020003" pitchFamily="2" charset="0"/>
              </a:rPr>
              <a:t>Select your current duty status.</a:t>
            </a:r>
            <a:endParaRPr lang="en-US" altLang="en-US" dirty="0">
              <a:latin typeface="Avenir Book" panose="02000503020000020003" pitchFamily="2" charset="0"/>
            </a:endParaRPr>
          </a:p>
          <a:p>
            <a:pPr marL="342900" indent="-342900">
              <a:buFont typeface="+mj-lt"/>
              <a:buAutoNum type="arabicPeriod" startAt="5"/>
            </a:pPr>
            <a:r>
              <a:rPr lang="en-US" altLang="en-US" dirty="0">
                <a:latin typeface="Avenir Book" panose="02000503020000020003" pitchFamily="2" charset="0"/>
              </a:rPr>
              <a:t>Tap </a:t>
            </a:r>
            <a:r>
              <a:rPr lang="en-US" altLang="en-US" b="1" dirty="0">
                <a:latin typeface="Avenir Book" panose="02000503020000020003" pitchFamily="2" charset="0"/>
              </a:rPr>
              <a:t>OK</a:t>
            </a:r>
            <a:r>
              <a:rPr lang="en-US" altLang="en-US" dirty="0">
                <a:latin typeface="Avenir Book" panose="02000503020000020003" pitchFamily="2" charset="0"/>
              </a:rPr>
              <a:t>.</a:t>
            </a:r>
          </a:p>
          <a:p>
            <a:pPr marL="228600" indent="-228600">
              <a:buNone/>
            </a:pPr>
            <a:endParaRPr lang="en-US" altLang="en-US" dirty="0">
              <a:latin typeface="Avenir Book" panose="02000503020000020003" pitchFamily="2" charset="0"/>
            </a:endParaRPr>
          </a:p>
          <a:p>
            <a:pPr marL="228600" indent="-228600">
              <a:buNone/>
            </a:pPr>
            <a:endParaRPr lang="en-US" altLang="en-US" dirty="0">
              <a:latin typeface="Avenir Book" panose="02000503020000020003" pitchFamily="2" charset="0"/>
            </a:endParaRPr>
          </a:p>
          <a:p>
            <a:r>
              <a:rPr lang="en-US" altLang="en-US" dirty="0">
                <a:latin typeface="Avenir Book" panose="02000503020000020003" pitchFamily="2" charset="0"/>
              </a:rPr>
              <a:t>When your Driver ID resolves to your full name, press the Home button to return to the Home screen.</a:t>
            </a:r>
          </a:p>
        </p:txBody>
      </p:sp>
    </p:spTree>
    <p:extLst>
      <p:ext uri="{BB962C8B-B14F-4D97-AF65-F5344CB8AC3E}">
        <p14:creationId xmlns:p14="http://schemas.microsoft.com/office/powerpoint/2010/main" val="273054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E4BDFC5-419B-4500-AF0D-7047B13BEC2C}"/>
              </a:ext>
            </a:extLst>
          </p:cNvPr>
          <p:cNvSpPr txBox="1">
            <a:spLocks/>
          </p:cNvSpPr>
          <p:nvPr/>
        </p:nvSpPr>
        <p:spPr>
          <a:xfrm>
            <a:off x="605676" y="12700"/>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Team Login – Splash Page</a:t>
            </a:r>
          </a:p>
        </p:txBody>
      </p:sp>
      <p:pic>
        <p:nvPicPr>
          <p:cNvPr id="3" name="Picture 2">
            <a:extLst>
              <a:ext uri="{FF2B5EF4-FFF2-40B4-BE49-F238E27FC236}">
                <a16:creationId xmlns:a16="http://schemas.microsoft.com/office/drawing/2014/main" id="{E6518715-0034-44B3-B2D8-27217D3B8147}"/>
              </a:ext>
            </a:extLst>
          </p:cNvPr>
          <p:cNvPicPr>
            <a:picLocks noChangeAspect="1"/>
          </p:cNvPicPr>
          <p:nvPr/>
        </p:nvPicPr>
        <p:blipFill>
          <a:blip r:embed="rId2"/>
          <a:stretch>
            <a:fillRect/>
          </a:stretch>
        </p:blipFill>
        <p:spPr>
          <a:xfrm>
            <a:off x="5252428" y="640631"/>
            <a:ext cx="3548672" cy="1955844"/>
          </a:xfrm>
          <a:prstGeom prst="rect">
            <a:avLst/>
          </a:prstGeom>
        </p:spPr>
      </p:pic>
      <p:sp>
        <p:nvSpPr>
          <p:cNvPr id="4" name="TextBox 3">
            <a:extLst>
              <a:ext uri="{FF2B5EF4-FFF2-40B4-BE49-F238E27FC236}">
                <a16:creationId xmlns:a16="http://schemas.microsoft.com/office/drawing/2014/main" id="{2BC3F07A-B695-4F15-8BFB-A09E60403E84}"/>
              </a:ext>
            </a:extLst>
          </p:cNvPr>
          <p:cNvSpPr txBox="1"/>
          <p:nvPr/>
        </p:nvSpPr>
        <p:spPr>
          <a:xfrm>
            <a:off x="653381" y="989377"/>
            <a:ext cx="3839105" cy="1200329"/>
          </a:xfrm>
          <a:prstGeom prst="rect">
            <a:avLst/>
          </a:prstGeom>
          <a:noFill/>
        </p:spPr>
        <p:txBody>
          <a:bodyPr wrap="square" rtlCol="0">
            <a:spAutoFit/>
          </a:bodyPr>
          <a:lstStyle/>
          <a:p>
            <a:r>
              <a:rPr lang="en-US" dirty="0"/>
              <a:t>After a system reboot, you may log in on the splash screen. The first driver logs in and the co-driver taps the right arrow to log in.</a:t>
            </a:r>
          </a:p>
        </p:txBody>
      </p:sp>
      <p:pic>
        <p:nvPicPr>
          <p:cNvPr id="5" name="Picture 4">
            <a:extLst>
              <a:ext uri="{FF2B5EF4-FFF2-40B4-BE49-F238E27FC236}">
                <a16:creationId xmlns:a16="http://schemas.microsoft.com/office/drawing/2014/main" id="{01549042-5BD7-441F-952A-8279012E1B0D}"/>
              </a:ext>
            </a:extLst>
          </p:cNvPr>
          <p:cNvPicPr>
            <a:picLocks noChangeAspect="1"/>
          </p:cNvPicPr>
          <p:nvPr/>
        </p:nvPicPr>
        <p:blipFill>
          <a:blip r:embed="rId3"/>
          <a:stretch>
            <a:fillRect/>
          </a:stretch>
        </p:blipFill>
        <p:spPr>
          <a:xfrm>
            <a:off x="5252428" y="2630638"/>
            <a:ext cx="3548672" cy="1911168"/>
          </a:xfrm>
          <a:prstGeom prst="rect">
            <a:avLst/>
          </a:prstGeom>
        </p:spPr>
      </p:pic>
    </p:spTree>
    <p:extLst>
      <p:ext uri="{BB962C8B-B14F-4D97-AF65-F5344CB8AC3E}">
        <p14:creationId xmlns:p14="http://schemas.microsoft.com/office/powerpoint/2010/main" val="171349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IVG Driver Training</a:t>
            </a:r>
          </a:p>
        </p:txBody>
      </p:sp>
      <p:sp>
        <p:nvSpPr>
          <p:cNvPr id="3" name="Text Placeholder 2"/>
          <p:cNvSpPr>
            <a:spLocks noGrp="1"/>
          </p:cNvSpPr>
          <p:nvPr>
            <p:ph type="body" sz="quarter" idx="11"/>
          </p:nvPr>
        </p:nvSpPr>
        <p:spPr/>
        <p:txBody>
          <a:bodyPr>
            <a:normAutofit lnSpcReduction="10000"/>
          </a:bodyPr>
          <a:lstStyle/>
          <a:p>
            <a:r>
              <a:rPr lang="en-US" dirty="0">
                <a:latin typeface="Arial" panose="020B0604020202020204" pitchFamily="34" charset="0"/>
                <a:cs typeface="Arial" panose="020B0604020202020204" pitchFamily="34" charset="0"/>
              </a:rPr>
              <a:t>Enhanced AOBRD </a:t>
            </a:r>
          </a:p>
          <a:p>
            <a:r>
              <a:rPr lang="en-US" dirty="0">
                <a:latin typeface="Arial" panose="020B0604020202020204" pitchFamily="34" charset="0"/>
                <a:cs typeface="Arial" panose="020B0604020202020204" pitchFamily="34" charset="0"/>
              </a:rPr>
              <a:t>Hours of Service</a:t>
            </a:r>
          </a:p>
        </p:txBody>
      </p:sp>
      <p:sp>
        <p:nvSpPr>
          <p:cNvPr id="5" name="Content Placeholder 4"/>
          <p:cNvSpPr>
            <a:spLocks noGrp="1"/>
          </p:cNvSpPr>
          <p:nvPr>
            <p:ph sz="quarter" idx="13"/>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8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6B6D771-E315-42FB-9162-1257E80243FB}"/>
              </a:ext>
            </a:extLst>
          </p:cNvPr>
          <p:cNvSpPr txBox="1">
            <a:spLocks/>
          </p:cNvSpPr>
          <p:nvPr/>
        </p:nvSpPr>
        <p:spPr>
          <a:xfrm>
            <a:off x="404602" y="12700"/>
            <a:ext cx="8252874"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Team - Switch Active Driver</a:t>
            </a:r>
          </a:p>
        </p:txBody>
      </p:sp>
      <p:sp>
        <p:nvSpPr>
          <p:cNvPr id="3" name="TextBox 2">
            <a:extLst>
              <a:ext uri="{FF2B5EF4-FFF2-40B4-BE49-F238E27FC236}">
                <a16:creationId xmlns:a16="http://schemas.microsoft.com/office/drawing/2014/main" id="{5467EECA-AE69-4F4D-90D4-FA80ACCCD97A}"/>
              </a:ext>
            </a:extLst>
          </p:cNvPr>
          <p:cNvSpPr txBox="1"/>
          <p:nvPr/>
        </p:nvSpPr>
        <p:spPr>
          <a:xfrm>
            <a:off x="605676" y="1054100"/>
            <a:ext cx="3890124" cy="2862322"/>
          </a:xfrm>
          <a:prstGeom prst="rect">
            <a:avLst/>
          </a:prstGeom>
          <a:noFill/>
        </p:spPr>
        <p:txBody>
          <a:bodyPr wrap="square" rtlCol="0">
            <a:spAutoFit/>
          </a:bodyPr>
          <a:lstStyle/>
          <a:p>
            <a:pPr marL="342900" indent="-342900">
              <a:buFont typeface="+mj-lt"/>
              <a:buAutoNum type="arabicPeriod"/>
            </a:pPr>
            <a:r>
              <a:rPr lang="en-US" dirty="0"/>
              <a:t>Tap </a:t>
            </a:r>
            <a:r>
              <a:rPr lang="en-US" b="1" dirty="0"/>
              <a:t>Driver Login</a:t>
            </a:r>
            <a:r>
              <a:rPr lang="en-US" dirty="0"/>
              <a:t>. </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Tap to select the inactive driver.</a:t>
            </a:r>
          </a:p>
          <a:p>
            <a:pPr marL="342900" indent="-342900">
              <a:buFont typeface="+mj-lt"/>
              <a:buAutoNum type="arabicPeriod"/>
            </a:pPr>
            <a:r>
              <a:rPr lang="en-US" dirty="0"/>
              <a:t>Tap </a:t>
            </a:r>
            <a:r>
              <a:rPr lang="en-US" b="1" dirty="0"/>
              <a:t>Change</a:t>
            </a:r>
            <a:r>
              <a:rPr lang="en-US" dirty="0"/>
              <a:t>.</a:t>
            </a:r>
          </a:p>
        </p:txBody>
      </p:sp>
      <p:pic>
        <p:nvPicPr>
          <p:cNvPr id="4" name="Picture 3">
            <a:extLst>
              <a:ext uri="{FF2B5EF4-FFF2-40B4-BE49-F238E27FC236}">
                <a16:creationId xmlns:a16="http://schemas.microsoft.com/office/drawing/2014/main" id="{87A23BCA-9B6C-41C4-9F01-95BB4956D5C2}"/>
              </a:ext>
            </a:extLst>
          </p:cNvPr>
          <p:cNvPicPr>
            <a:picLocks noChangeAspect="1"/>
          </p:cNvPicPr>
          <p:nvPr/>
        </p:nvPicPr>
        <p:blipFill>
          <a:blip r:embed="rId2"/>
          <a:stretch>
            <a:fillRect/>
          </a:stretch>
        </p:blipFill>
        <p:spPr>
          <a:xfrm>
            <a:off x="5435600" y="2453565"/>
            <a:ext cx="3562516" cy="2071718"/>
          </a:xfrm>
          <a:prstGeom prst="rect">
            <a:avLst/>
          </a:prstGeom>
          <a:ln w="3175">
            <a:solidFill>
              <a:schemeClr val="tx1"/>
            </a:solidFill>
          </a:ln>
        </p:spPr>
      </p:pic>
      <p:pic>
        <p:nvPicPr>
          <p:cNvPr id="5" name="Picture 4">
            <a:extLst>
              <a:ext uri="{FF2B5EF4-FFF2-40B4-BE49-F238E27FC236}">
                <a16:creationId xmlns:a16="http://schemas.microsoft.com/office/drawing/2014/main" id="{BD21FF77-C065-4DFD-98DF-BD491CE3CFCD}"/>
              </a:ext>
            </a:extLst>
          </p:cNvPr>
          <p:cNvPicPr>
            <a:picLocks noChangeAspect="1"/>
          </p:cNvPicPr>
          <p:nvPr/>
        </p:nvPicPr>
        <p:blipFill>
          <a:blip r:embed="rId3"/>
          <a:stretch>
            <a:fillRect/>
          </a:stretch>
        </p:blipFill>
        <p:spPr>
          <a:xfrm>
            <a:off x="5788108" y="562797"/>
            <a:ext cx="3063792" cy="1785701"/>
          </a:xfrm>
          <a:prstGeom prst="rect">
            <a:avLst/>
          </a:prstGeom>
        </p:spPr>
      </p:pic>
    </p:spTree>
    <p:extLst>
      <p:ext uri="{BB962C8B-B14F-4D97-AF65-F5344CB8AC3E}">
        <p14:creationId xmlns:p14="http://schemas.microsoft.com/office/powerpoint/2010/main" val="306198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54A055-2DDF-4E4E-81BA-DC1886716292}"/>
              </a:ext>
            </a:extLst>
          </p:cNvPr>
          <p:cNvPicPr>
            <a:picLocks noChangeAspect="1"/>
          </p:cNvPicPr>
          <p:nvPr/>
        </p:nvPicPr>
        <p:blipFill>
          <a:blip r:embed="rId2"/>
          <a:stretch>
            <a:fillRect/>
          </a:stretch>
        </p:blipFill>
        <p:spPr>
          <a:xfrm>
            <a:off x="5704765" y="558350"/>
            <a:ext cx="3298274" cy="1910547"/>
          </a:xfrm>
          <a:prstGeom prst="rect">
            <a:avLst/>
          </a:prstGeom>
        </p:spPr>
      </p:pic>
      <p:pic>
        <p:nvPicPr>
          <p:cNvPr id="3" name="Picture 2">
            <a:extLst>
              <a:ext uri="{FF2B5EF4-FFF2-40B4-BE49-F238E27FC236}">
                <a16:creationId xmlns:a16="http://schemas.microsoft.com/office/drawing/2014/main" id="{B1B4AADB-6D39-4754-9473-73557F3DA59B}"/>
              </a:ext>
            </a:extLst>
          </p:cNvPr>
          <p:cNvPicPr>
            <a:picLocks noChangeAspect="1"/>
          </p:cNvPicPr>
          <p:nvPr/>
        </p:nvPicPr>
        <p:blipFill>
          <a:blip r:embed="rId3"/>
          <a:stretch>
            <a:fillRect/>
          </a:stretch>
        </p:blipFill>
        <p:spPr>
          <a:xfrm>
            <a:off x="5753324" y="2598155"/>
            <a:ext cx="3249714" cy="1894877"/>
          </a:xfrm>
          <a:prstGeom prst="rect">
            <a:avLst/>
          </a:prstGeom>
        </p:spPr>
      </p:pic>
      <p:sp>
        <p:nvSpPr>
          <p:cNvPr id="4" name="Title 5">
            <a:extLst>
              <a:ext uri="{FF2B5EF4-FFF2-40B4-BE49-F238E27FC236}">
                <a16:creationId xmlns:a16="http://schemas.microsoft.com/office/drawing/2014/main" id="{B79D3F0D-E1B3-4134-9E2F-11378A147B68}"/>
              </a:ext>
            </a:extLst>
          </p:cNvPr>
          <p:cNvSpPr txBox="1">
            <a:spLocks/>
          </p:cNvSpPr>
          <p:nvPr/>
        </p:nvSpPr>
        <p:spPr>
          <a:xfrm>
            <a:off x="436970" y="467"/>
            <a:ext cx="8220506"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Team - Switch Active Driver</a:t>
            </a:r>
          </a:p>
        </p:txBody>
      </p:sp>
      <p:sp>
        <p:nvSpPr>
          <p:cNvPr id="5" name="TextBox 4">
            <a:extLst>
              <a:ext uri="{FF2B5EF4-FFF2-40B4-BE49-F238E27FC236}">
                <a16:creationId xmlns:a16="http://schemas.microsoft.com/office/drawing/2014/main" id="{F2A95B3A-FBA0-43BD-AB25-C46C3F2BBF88}"/>
              </a:ext>
            </a:extLst>
          </p:cNvPr>
          <p:cNvSpPr txBox="1"/>
          <p:nvPr/>
        </p:nvSpPr>
        <p:spPr>
          <a:xfrm>
            <a:off x="509798" y="857717"/>
            <a:ext cx="4515426" cy="2308324"/>
          </a:xfrm>
          <a:prstGeom prst="rect">
            <a:avLst/>
          </a:prstGeom>
          <a:noFill/>
        </p:spPr>
        <p:txBody>
          <a:bodyPr wrap="square" rtlCol="0">
            <a:spAutoFit/>
          </a:bodyPr>
          <a:lstStyle/>
          <a:p>
            <a:pPr marL="342900" indent="-342900">
              <a:buFont typeface="+mj-lt"/>
              <a:buAutoNum type="arabicPeriod" startAt="4"/>
            </a:pPr>
            <a:r>
              <a:rPr lang="en-US" dirty="0"/>
              <a:t>Tap </a:t>
            </a:r>
            <a:r>
              <a:rPr lang="en-US" b="1" dirty="0"/>
              <a:t>OK</a:t>
            </a:r>
            <a:r>
              <a:rPr lang="en-US" dirty="0"/>
              <a:t>.</a:t>
            </a:r>
          </a:p>
          <a:p>
            <a:pPr marL="342900" indent="-342900">
              <a:buFont typeface="+mj-lt"/>
              <a:buAutoNum type="arabicPeriod" startAt="4"/>
            </a:pPr>
            <a:endParaRPr lang="en-US" dirty="0"/>
          </a:p>
          <a:p>
            <a:pPr marL="342900" indent="-342900">
              <a:buFont typeface="+mj-lt"/>
              <a:buAutoNum type="arabicPeriod" startAt="4"/>
            </a:pPr>
            <a:endParaRPr lang="en-US" dirty="0"/>
          </a:p>
          <a:p>
            <a:pPr marL="342900" indent="-342900">
              <a:buFont typeface="+mj-lt"/>
              <a:buAutoNum type="arabicPeriod" startAt="4"/>
            </a:pPr>
            <a:endParaRPr lang="en-US" dirty="0"/>
          </a:p>
          <a:p>
            <a:pPr marL="342900" indent="-342900">
              <a:buFont typeface="+mj-lt"/>
              <a:buAutoNum type="arabicPeriod" startAt="4"/>
            </a:pPr>
            <a:endParaRPr lang="en-US" dirty="0"/>
          </a:p>
          <a:p>
            <a:pPr marL="342900" indent="-342900">
              <a:buFont typeface="+mj-lt"/>
              <a:buAutoNum type="arabicPeriod" startAt="4"/>
            </a:pPr>
            <a:endParaRPr lang="en-US" dirty="0"/>
          </a:p>
          <a:p>
            <a:pPr marL="342900" indent="-342900">
              <a:buFont typeface="+mj-lt"/>
              <a:buAutoNum type="arabicPeriod" startAt="4"/>
            </a:pPr>
            <a:r>
              <a:rPr lang="en-US" dirty="0"/>
              <a:t>Type your </a:t>
            </a:r>
            <a:r>
              <a:rPr lang="en-US" b="1" dirty="0"/>
              <a:t>Password</a:t>
            </a:r>
            <a:r>
              <a:rPr lang="en-US" dirty="0"/>
              <a:t>, close the keyboard, and tap </a:t>
            </a:r>
            <a:r>
              <a:rPr lang="en-US" b="1" dirty="0"/>
              <a:t>OK</a:t>
            </a:r>
            <a:r>
              <a:rPr lang="en-US" dirty="0"/>
              <a:t>.</a:t>
            </a:r>
          </a:p>
        </p:txBody>
      </p:sp>
    </p:spTree>
    <p:extLst>
      <p:ext uri="{BB962C8B-B14F-4D97-AF65-F5344CB8AC3E}">
        <p14:creationId xmlns:p14="http://schemas.microsoft.com/office/powerpoint/2010/main" val="136362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74AD2E-B011-4EFA-8791-96175B4B4698}"/>
              </a:ext>
            </a:extLst>
          </p:cNvPr>
          <p:cNvPicPr>
            <a:picLocks noChangeAspect="1"/>
          </p:cNvPicPr>
          <p:nvPr/>
        </p:nvPicPr>
        <p:blipFill>
          <a:blip r:embed="rId2"/>
          <a:stretch>
            <a:fillRect/>
          </a:stretch>
        </p:blipFill>
        <p:spPr>
          <a:xfrm>
            <a:off x="2228799" y="1687168"/>
            <a:ext cx="4636847" cy="2731293"/>
          </a:xfrm>
          <a:prstGeom prst="rect">
            <a:avLst/>
          </a:prstGeom>
          <a:ln w="3175">
            <a:solidFill>
              <a:schemeClr val="tx1"/>
            </a:solidFill>
          </a:ln>
        </p:spPr>
      </p:pic>
      <p:sp>
        <p:nvSpPr>
          <p:cNvPr id="3" name="Title 5">
            <a:extLst>
              <a:ext uri="{FF2B5EF4-FFF2-40B4-BE49-F238E27FC236}">
                <a16:creationId xmlns:a16="http://schemas.microsoft.com/office/drawing/2014/main" id="{BE47DF08-9694-4E1D-BC23-7178CC71AEDF}"/>
              </a:ext>
            </a:extLst>
          </p:cNvPr>
          <p:cNvSpPr txBox="1">
            <a:spLocks/>
          </p:cNvSpPr>
          <p:nvPr/>
        </p:nvSpPr>
        <p:spPr>
          <a:xfrm>
            <a:off x="436970" y="467"/>
            <a:ext cx="8220506"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Team - Switch Active Driver</a:t>
            </a:r>
          </a:p>
        </p:txBody>
      </p:sp>
      <p:sp>
        <p:nvSpPr>
          <p:cNvPr id="4" name="TextBox 3">
            <a:extLst>
              <a:ext uri="{FF2B5EF4-FFF2-40B4-BE49-F238E27FC236}">
                <a16:creationId xmlns:a16="http://schemas.microsoft.com/office/drawing/2014/main" id="{95C1EEC6-F343-4F1C-A11E-536B908D182F}"/>
              </a:ext>
            </a:extLst>
          </p:cNvPr>
          <p:cNvSpPr txBox="1"/>
          <p:nvPr/>
        </p:nvSpPr>
        <p:spPr>
          <a:xfrm>
            <a:off x="647363" y="707993"/>
            <a:ext cx="8221508" cy="646331"/>
          </a:xfrm>
          <a:prstGeom prst="rect">
            <a:avLst/>
          </a:prstGeom>
          <a:noFill/>
        </p:spPr>
        <p:txBody>
          <a:bodyPr wrap="square" rtlCol="0">
            <a:spAutoFit/>
          </a:bodyPr>
          <a:lstStyle/>
          <a:p>
            <a:r>
              <a:rPr lang="en-US" dirty="0"/>
              <a:t>When the driver swap is complete, the second driver shows as </a:t>
            </a:r>
            <a:r>
              <a:rPr lang="en-US" i="1" dirty="0"/>
              <a:t>Active</a:t>
            </a:r>
            <a:r>
              <a:rPr lang="en-US" dirty="0"/>
              <a:t> and all future driving events will be logged on your log.</a:t>
            </a:r>
          </a:p>
        </p:txBody>
      </p:sp>
    </p:spTree>
    <p:extLst>
      <p:ext uri="{BB962C8B-B14F-4D97-AF65-F5344CB8AC3E}">
        <p14:creationId xmlns:p14="http://schemas.microsoft.com/office/powerpoint/2010/main" val="2502663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1EA31-4797-4942-9CA0-E8F704F128C3}"/>
              </a:ext>
            </a:extLst>
          </p:cNvPr>
          <p:cNvSpPr txBox="1"/>
          <p:nvPr/>
        </p:nvSpPr>
        <p:spPr>
          <a:xfrm>
            <a:off x="527323" y="698574"/>
            <a:ext cx="5058830" cy="3416320"/>
          </a:xfrm>
          <a:prstGeom prst="rect">
            <a:avLst/>
          </a:prstGeom>
          <a:noFill/>
        </p:spPr>
        <p:txBody>
          <a:bodyPr wrap="square" rtlCol="0">
            <a:spAutoFit/>
          </a:bodyPr>
          <a:lstStyle/>
          <a:p>
            <a:r>
              <a:rPr lang="en-US" dirty="0"/>
              <a:t>The active driver can view/edit logs without a second login. The co-driver must provide a password to view HOS logs.</a:t>
            </a:r>
          </a:p>
          <a:p>
            <a:endParaRPr lang="en-US" dirty="0"/>
          </a:p>
          <a:p>
            <a:pPr marL="342900" indent="-342900">
              <a:buFont typeface="+mj-lt"/>
              <a:buAutoNum type="arabicPeriod"/>
            </a:pPr>
            <a:r>
              <a:rPr lang="en-US" dirty="0"/>
              <a:t>From the Status tab, tap the drop down beside the current drivers name and tap your name.   </a:t>
            </a:r>
          </a:p>
          <a:p>
            <a:pPr marL="342900" indent="-342900">
              <a:buFont typeface="+mj-lt"/>
              <a:buAutoNum type="arabicPeriod"/>
            </a:pPr>
            <a:r>
              <a:rPr lang="en-US" dirty="0"/>
              <a:t>Type your </a:t>
            </a:r>
            <a:r>
              <a:rPr lang="en-US" b="1" dirty="0"/>
              <a:t>Password</a:t>
            </a:r>
            <a:r>
              <a:rPr lang="en-US" dirty="0"/>
              <a:t>, close the keyboard, and tap </a:t>
            </a:r>
            <a:r>
              <a:rPr lang="en-US" b="1" dirty="0"/>
              <a:t>OK</a:t>
            </a:r>
            <a:r>
              <a:rPr lang="en-US" dirty="0"/>
              <a:t>.</a:t>
            </a:r>
          </a:p>
          <a:p>
            <a:endParaRPr lang="en-US" dirty="0"/>
          </a:p>
          <a:p>
            <a:r>
              <a:rPr lang="en-US" dirty="0"/>
              <a:t>After your name displays, you can view/modify the logs as needed.</a:t>
            </a:r>
          </a:p>
        </p:txBody>
      </p:sp>
      <p:sp>
        <p:nvSpPr>
          <p:cNvPr id="4" name="Title 5">
            <a:extLst>
              <a:ext uri="{FF2B5EF4-FFF2-40B4-BE49-F238E27FC236}">
                <a16:creationId xmlns:a16="http://schemas.microsoft.com/office/drawing/2014/main" id="{EECA80ED-CD37-4ED0-A974-CBAF13F4C25E}"/>
              </a:ext>
            </a:extLst>
          </p:cNvPr>
          <p:cNvSpPr txBox="1">
            <a:spLocks/>
          </p:cNvSpPr>
          <p:nvPr/>
        </p:nvSpPr>
        <p:spPr>
          <a:xfrm>
            <a:off x="605676" y="12700"/>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Team – Accessing Your Logs</a:t>
            </a:r>
          </a:p>
        </p:txBody>
      </p:sp>
      <p:pic>
        <p:nvPicPr>
          <p:cNvPr id="5" name="Picture 4">
            <a:extLst>
              <a:ext uri="{FF2B5EF4-FFF2-40B4-BE49-F238E27FC236}">
                <a16:creationId xmlns:a16="http://schemas.microsoft.com/office/drawing/2014/main" id="{C326801F-DDDA-4D47-9CB3-4E64911BF612}"/>
              </a:ext>
            </a:extLst>
          </p:cNvPr>
          <p:cNvPicPr>
            <a:picLocks noChangeAspect="1"/>
          </p:cNvPicPr>
          <p:nvPr/>
        </p:nvPicPr>
        <p:blipFill>
          <a:blip r:embed="rId3"/>
          <a:stretch>
            <a:fillRect/>
          </a:stretch>
        </p:blipFill>
        <p:spPr>
          <a:xfrm>
            <a:off x="5726196" y="2657187"/>
            <a:ext cx="3046179" cy="1778921"/>
          </a:xfrm>
          <a:prstGeom prst="rect">
            <a:avLst/>
          </a:prstGeom>
          <a:ln w="3175">
            <a:solidFill>
              <a:schemeClr val="tx1"/>
            </a:solidFill>
          </a:ln>
        </p:spPr>
      </p:pic>
      <p:sp>
        <p:nvSpPr>
          <p:cNvPr id="6" name="Rectangle 5">
            <a:extLst>
              <a:ext uri="{FF2B5EF4-FFF2-40B4-BE49-F238E27FC236}">
                <a16:creationId xmlns:a16="http://schemas.microsoft.com/office/drawing/2014/main" id="{584C1729-729E-4D8E-BBAC-FA101B23A498}"/>
              </a:ext>
            </a:extLst>
          </p:cNvPr>
          <p:cNvSpPr/>
          <p:nvPr/>
        </p:nvSpPr>
        <p:spPr>
          <a:xfrm>
            <a:off x="6675121" y="2923743"/>
            <a:ext cx="182880" cy="13300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804D3DB-A3A3-4CB3-80F8-1235673D2E7F}"/>
              </a:ext>
            </a:extLst>
          </p:cNvPr>
          <p:cNvPicPr>
            <a:picLocks noChangeAspect="1"/>
          </p:cNvPicPr>
          <p:nvPr/>
        </p:nvPicPr>
        <p:blipFill>
          <a:blip r:embed="rId4"/>
          <a:stretch>
            <a:fillRect/>
          </a:stretch>
        </p:blipFill>
        <p:spPr>
          <a:xfrm>
            <a:off x="5726196" y="600263"/>
            <a:ext cx="3009633" cy="1777482"/>
          </a:xfrm>
          <a:prstGeom prst="rect">
            <a:avLst/>
          </a:prstGeom>
          <a:ln w="3175">
            <a:solidFill>
              <a:schemeClr val="tx1"/>
            </a:solidFill>
          </a:ln>
        </p:spPr>
      </p:pic>
    </p:spTree>
    <p:extLst>
      <p:ext uri="{BB962C8B-B14F-4D97-AF65-F5344CB8AC3E}">
        <p14:creationId xmlns:p14="http://schemas.microsoft.com/office/powerpoint/2010/main" val="2447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D2AD3A9-34DE-4812-9D79-0F948D29A843}"/>
              </a:ext>
            </a:extLst>
          </p:cNvPr>
          <p:cNvSpPr txBox="1">
            <a:spLocks/>
          </p:cNvSpPr>
          <p:nvPr/>
        </p:nvSpPr>
        <p:spPr>
          <a:xfrm>
            <a:off x="635000" y="69850"/>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Team - Log Out</a:t>
            </a:r>
          </a:p>
        </p:txBody>
      </p:sp>
      <p:pic>
        <p:nvPicPr>
          <p:cNvPr id="3" name="Picture 2">
            <a:extLst>
              <a:ext uri="{FF2B5EF4-FFF2-40B4-BE49-F238E27FC236}">
                <a16:creationId xmlns:a16="http://schemas.microsoft.com/office/drawing/2014/main" id="{C33168D8-6A5B-415A-8A1F-9C0900F19EE4}"/>
              </a:ext>
            </a:extLst>
          </p:cNvPr>
          <p:cNvPicPr>
            <a:picLocks noChangeAspect="1"/>
          </p:cNvPicPr>
          <p:nvPr/>
        </p:nvPicPr>
        <p:blipFill>
          <a:blip r:embed="rId2"/>
          <a:stretch>
            <a:fillRect/>
          </a:stretch>
        </p:blipFill>
        <p:spPr>
          <a:xfrm>
            <a:off x="4991101" y="225328"/>
            <a:ext cx="3587750" cy="2088758"/>
          </a:xfrm>
          <a:prstGeom prst="rect">
            <a:avLst/>
          </a:prstGeom>
        </p:spPr>
      </p:pic>
      <p:pic>
        <p:nvPicPr>
          <p:cNvPr id="4" name="Picture 3">
            <a:extLst>
              <a:ext uri="{FF2B5EF4-FFF2-40B4-BE49-F238E27FC236}">
                <a16:creationId xmlns:a16="http://schemas.microsoft.com/office/drawing/2014/main" id="{E7B809D1-08EB-4575-BCCA-B665C6F591DE}"/>
              </a:ext>
            </a:extLst>
          </p:cNvPr>
          <p:cNvPicPr>
            <a:picLocks noChangeAspect="1"/>
          </p:cNvPicPr>
          <p:nvPr/>
        </p:nvPicPr>
        <p:blipFill>
          <a:blip r:embed="rId3"/>
          <a:stretch>
            <a:fillRect/>
          </a:stretch>
        </p:blipFill>
        <p:spPr>
          <a:xfrm>
            <a:off x="4991101" y="2372679"/>
            <a:ext cx="3587750" cy="2123219"/>
          </a:xfrm>
          <a:prstGeom prst="rect">
            <a:avLst/>
          </a:prstGeom>
          <a:ln w="3175">
            <a:solidFill>
              <a:schemeClr val="tx1"/>
            </a:solidFill>
          </a:ln>
        </p:spPr>
      </p:pic>
      <p:sp>
        <p:nvSpPr>
          <p:cNvPr id="5" name="Rectangle 4">
            <a:extLst>
              <a:ext uri="{FF2B5EF4-FFF2-40B4-BE49-F238E27FC236}">
                <a16:creationId xmlns:a16="http://schemas.microsoft.com/office/drawing/2014/main" id="{CF6820EA-1423-4ECA-B212-E326EC37A33D}"/>
              </a:ext>
            </a:extLst>
          </p:cNvPr>
          <p:cNvSpPr/>
          <p:nvPr/>
        </p:nvSpPr>
        <p:spPr>
          <a:xfrm>
            <a:off x="6864263" y="613775"/>
            <a:ext cx="601249" cy="66388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682551-2478-45B9-84A7-C5CD010F09FC}"/>
              </a:ext>
            </a:extLst>
          </p:cNvPr>
          <p:cNvSpPr/>
          <p:nvPr/>
        </p:nvSpPr>
        <p:spPr>
          <a:xfrm>
            <a:off x="7045370" y="4171167"/>
            <a:ext cx="420142" cy="26210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0ECCC6-031E-47FA-9878-7770187526B2}"/>
              </a:ext>
            </a:extLst>
          </p:cNvPr>
          <p:cNvSpPr txBox="1"/>
          <p:nvPr/>
        </p:nvSpPr>
        <p:spPr>
          <a:xfrm>
            <a:off x="635000" y="961083"/>
            <a:ext cx="4248152" cy="2862322"/>
          </a:xfrm>
          <a:prstGeom prst="rect">
            <a:avLst/>
          </a:prstGeom>
          <a:noFill/>
        </p:spPr>
        <p:txBody>
          <a:bodyPr wrap="square" rtlCol="0">
            <a:spAutoFit/>
          </a:bodyPr>
          <a:lstStyle/>
          <a:p>
            <a:pPr marL="342900" indent="-342900">
              <a:buFont typeface="+mj-lt"/>
              <a:buAutoNum type="arabicPeriod"/>
            </a:pPr>
            <a:r>
              <a:rPr lang="en-US" dirty="0"/>
              <a:t>On the Home screen, tap </a:t>
            </a:r>
            <a:r>
              <a:rPr lang="en-US" b="1" dirty="0"/>
              <a:t>Driver Login</a:t>
            </a:r>
            <a:r>
              <a:rPr lang="en-US" dirty="0"/>
              <a:t>.</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Tap to select the driver to log out.</a:t>
            </a:r>
          </a:p>
          <a:p>
            <a:pPr marL="342900" indent="-342900">
              <a:buFont typeface="+mj-lt"/>
              <a:buAutoNum type="arabicPeriod"/>
            </a:pPr>
            <a:endParaRPr lang="en-US" dirty="0"/>
          </a:p>
          <a:p>
            <a:pPr marL="342900" indent="-342900">
              <a:buFont typeface="+mj-lt"/>
              <a:buAutoNum type="arabicPeriod"/>
            </a:pPr>
            <a:r>
              <a:rPr lang="en-US" dirty="0"/>
              <a:t>Tap </a:t>
            </a:r>
            <a:r>
              <a:rPr lang="en-US" b="1" dirty="0"/>
              <a:t>Logout</a:t>
            </a:r>
            <a:r>
              <a:rPr lang="en-US" dirty="0"/>
              <a:t>.</a:t>
            </a:r>
          </a:p>
        </p:txBody>
      </p:sp>
    </p:spTree>
    <p:extLst>
      <p:ext uri="{BB962C8B-B14F-4D97-AF65-F5344CB8AC3E}">
        <p14:creationId xmlns:p14="http://schemas.microsoft.com/office/powerpoint/2010/main" val="130078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D2AD3A9-34DE-4812-9D79-0F948D29A843}"/>
              </a:ext>
            </a:extLst>
          </p:cNvPr>
          <p:cNvSpPr txBox="1">
            <a:spLocks/>
          </p:cNvSpPr>
          <p:nvPr/>
        </p:nvSpPr>
        <p:spPr>
          <a:xfrm>
            <a:off x="635000" y="69850"/>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Team - Log Out</a:t>
            </a:r>
          </a:p>
        </p:txBody>
      </p:sp>
      <p:pic>
        <p:nvPicPr>
          <p:cNvPr id="3" name="Picture 2">
            <a:extLst>
              <a:ext uri="{FF2B5EF4-FFF2-40B4-BE49-F238E27FC236}">
                <a16:creationId xmlns:a16="http://schemas.microsoft.com/office/drawing/2014/main" id="{7ACF56F2-DF37-450A-A719-1EC33E169AA7}"/>
              </a:ext>
            </a:extLst>
          </p:cNvPr>
          <p:cNvPicPr>
            <a:picLocks noChangeAspect="1"/>
          </p:cNvPicPr>
          <p:nvPr/>
        </p:nvPicPr>
        <p:blipFill>
          <a:blip r:embed="rId2"/>
          <a:stretch>
            <a:fillRect/>
          </a:stretch>
        </p:blipFill>
        <p:spPr>
          <a:xfrm>
            <a:off x="5377003" y="182584"/>
            <a:ext cx="3533625" cy="2061281"/>
          </a:xfrm>
          <a:prstGeom prst="rect">
            <a:avLst/>
          </a:prstGeom>
        </p:spPr>
      </p:pic>
      <p:pic>
        <p:nvPicPr>
          <p:cNvPr id="4" name="Picture 3">
            <a:extLst>
              <a:ext uri="{FF2B5EF4-FFF2-40B4-BE49-F238E27FC236}">
                <a16:creationId xmlns:a16="http://schemas.microsoft.com/office/drawing/2014/main" id="{F7D88CCA-6C48-49A5-8011-F22D82B5207D}"/>
              </a:ext>
            </a:extLst>
          </p:cNvPr>
          <p:cNvPicPr>
            <a:picLocks noChangeAspect="1"/>
          </p:cNvPicPr>
          <p:nvPr/>
        </p:nvPicPr>
        <p:blipFill>
          <a:blip r:embed="rId3"/>
          <a:stretch>
            <a:fillRect/>
          </a:stretch>
        </p:blipFill>
        <p:spPr>
          <a:xfrm>
            <a:off x="5377002" y="2356599"/>
            <a:ext cx="3533625" cy="2082067"/>
          </a:xfrm>
          <a:prstGeom prst="rect">
            <a:avLst/>
          </a:prstGeom>
          <a:ln w="3175">
            <a:solidFill>
              <a:schemeClr val="tx1"/>
            </a:solidFill>
          </a:ln>
        </p:spPr>
      </p:pic>
      <p:sp>
        <p:nvSpPr>
          <p:cNvPr id="5" name="TextBox 4">
            <a:extLst>
              <a:ext uri="{FF2B5EF4-FFF2-40B4-BE49-F238E27FC236}">
                <a16:creationId xmlns:a16="http://schemas.microsoft.com/office/drawing/2014/main" id="{870B456C-EAC5-46E3-9B26-CEA6593ED067}"/>
              </a:ext>
            </a:extLst>
          </p:cNvPr>
          <p:cNvSpPr txBox="1"/>
          <p:nvPr/>
        </p:nvSpPr>
        <p:spPr>
          <a:xfrm>
            <a:off x="751562" y="1300201"/>
            <a:ext cx="4332166" cy="1477328"/>
          </a:xfrm>
          <a:prstGeom prst="rect">
            <a:avLst/>
          </a:prstGeom>
          <a:noFill/>
        </p:spPr>
        <p:txBody>
          <a:bodyPr wrap="square" rtlCol="0">
            <a:spAutoFit/>
          </a:bodyPr>
          <a:lstStyle/>
          <a:p>
            <a:pPr marL="342900" indent="-342900">
              <a:buFont typeface="+mj-lt"/>
              <a:buAutoNum type="arabicPeriod" startAt="4"/>
            </a:pPr>
            <a:r>
              <a:rPr lang="en-US" dirty="0"/>
              <a:t>Tap a duty status and tap </a:t>
            </a:r>
            <a:r>
              <a:rPr lang="en-US" b="1" dirty="0"/>
              <a:t>Logout</a:t>
            </a:r>
            <a:r>
              <a:rPr lang="en-US" dirty="0"/>
              <a:t>.</a:t>
            </a:r>
          </a:p>
          <a:p>
            <a:pPr marL="342900" indent="-342900">
              <a:buFont typeface="+mj-lt"/>
              <a:buAutoNum type="arabicPeriod" startAt="4"/>
            </a:pPr>
            <a:endParaRPr lang="en-US" dirty="0"/>
          </a:p>
          <a:p>
            <a:pPr marL="342900" indent="-342900">
              <a:buFont typeface="+mj-lt"/>
              <a:buAutoNum type="arabicPeriod" startAt="4"/>
            </a:pPr>
            <a:endParaRPr lang="en-US" dirty="0"/>
          </a:p>
          <a:p>
            <a:r>
              <a:rPr lang="en-US" dirty="0"/>
              <a:t>When done, the second driver follows the same process.</a:t>
            </a:r>
          </a:p>
        </p:txBody>
      </p:sp>
    </p:spTree>
    <p:extLst>
      <p:ext uri="{BB962C8B-B14F-4D97-AF65-F5344CB8AC3E}">
        <p14:creationId xmlns:p14="http://schemas.microsoft.com/office/powerpoint/2010/main" val="1436328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E21DA-9B66-41F1-87E9-57652820F66F}"/>
              </a:ext>
            </a:extLst>
          </p:cNvPr>
          <p:cNvPicPr>
            <a:picLocks noChangeAspect="1"/>
          </p:cNvPicPr>
          <p:nvPr/>
        </p:nvPicPr>
        <p:blipFill>
          <a:blip r:embed="rId3"/>
          <a:stretch>
            <a:fillRect/>
          </a:stretch>
        </p:blipFill>
        <p:spPr>
          <a:xfrm>
            <a:off x="5649845" y="953010"/>
            <a:ext cx="3006328" cy="1764456"/>
          </a:xfrm>
          <a:prstGeom prst="rect">
            <a:avLst/>
          </a:prstGeom>
          <a:ln w="3175">
            <a:solidFill>
              <a:schemeClr val="tx1"/>
            </a:solidFill>
          </a:ln>
        </p:spPr>
      </p:pic>
      <p:pic>
        <p:nvPicPr>
          <p:cNvPr id="11" name="Picture 10">
            <a:extLst>
              <a:ext uri="{FF2B5EF4-FFF2-40B4-BE49-F238E27FC236}">
                <a16:creationId xmlns:a16="http://schemas.microsoft.com/office/drawing/2014/main" id="{494BA47D-EAA1-4C38-A287-9D0EE768E8AE}"/>
              </a:ext>
            </a:extLst>
          </p:cNvPr>
          <p:cNvPicPr>
            <a:picLocks noChangeAspect="1"/>
          </p:cNvPicPr>
          <p:nvPr/>
        </p:nvPicPr>
        <p:blipFill>
          <a:blip r:embed="rId4"/>
          <a:stretch>
            <a:fillRect/>
          </a:stretch>
        </p:blipFill>
        <p:spPr>
          <a:xfrm>
            <a:off x="5647637" y="2787934"/>
            <a:ext cx="3008537" cy="1764030"/>
          </a:xfrm>
          <a:prstGeom prst="rect">
            <a:avLst/>
          </a:prstGeom>
        </p:spPr>
      </p:pic>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Logging Out</a:t>
            </a:r>
          </a:p>
        </p:txBody>
      </p:sp>
      <p:sp>
        <p:nvSpPr>
          <p:cNvPr id="3" name="Content Placeholder 2"/>
          <p:cNvSpPr>
            <a:spLocks noGrp="1"/>
          </p:cNvSpPr>
          <p:nvPr>
            <p:ph idx="1"/>
          </p:nvPr>
        </p:nvSpPr>
        <p:spPr>
          <a:xfrm>
            <a:off x="1001824" y="1105378"/>
            <a:ext cx="4316795" cy="3429568"/>
          </a:xfrm>
        </p:spPr>
        <p:txBody>
          <a:bodyPr/>
          <a:lstStyle/>
          <a:p>
            <a:pPr marL="342900" indent="-342900">
              <a:buFont typeface="+mj-lt"/>
              <a:buAutoNum type="arabicPeriod"/>
            </a:pPr>
            <a:r>
              <a:rPr lang="en-US" dirty="0">
                <a:latin typeface="Arial" panose="020B0604020202020204" pitchFamily="34" charset="0"/>
                <a:cs typeface="Arial" panose="020B0604020202020204" pitchFamily="34" charset="0"/>
              </a:rPr>
              <a:t>Tap a name and tap </a:t>
            </a:r>
            <a:r>
              <a:rPr lang="en-US" b="1" dirty="0">
                <a:latin typeface="Arial" panose="020B0604020202020204" pitchFamily="34" charset="0"/>
                <a:cs typeface="Arial" panose="020B0604020202020204" pitchFamily="34" charset="0"/>
              </a:rPr>
              <a:t>Logout</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If only one driver is logged in, your name is selected automatically.</a:t>
            </a:r>
            <a:br>
              <a:rPr lang="en-US" dirty="0">
                <a:latin typeface="Arial" panose="020B0604020202020204" pitchFamily="34" charset="0"/>
                <a:cs typeface="Arial" panose="020B0604020202020204" pitchFamily="34" charset="0"/>
              </a:rPr>
            </a:br>
            <a:endParaRPr lang="en-US" dirty="0"/>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endParaRPr lang="en-US" dirty="0"/>
          </a:p>
          <a:p>
            <a:pPr marL="342900" indent="-342900">
              <a:buFont typeface="+mj-lt"/>
              <a:buAutoNum type="arabicPeriod"/>
            </a:pPr>
            <a:r>
              <a:rPr lang="en-US" dirty="0"/>
              <a:t>Select a duty status and </a:t>
            </a:r>
            <a:br>
              <a:rPr lang="en-US" dirty="0"/>
            </a:br>
            <a:r>
              <a:rPr lang="en-US" dirty="0"/>
              <a:t>t</a:t>
            </a:r>
            <a:r>
              <a:rPr lang="en-US" dirty="0">
                <a:latin typeface="Arial" panose="020B0604020202020204" pitchFamily="34" charset="0"/>
                <a:cs typeface="Arial" panose="020B0604020202020204" pitchFamily="34" charset="0"/>
              </a:rPr>
              <a:t>ap </a:t>
            </a:r>
            <a:r>
              <a:rPr lang="en-US" b="1" dirty="0">
                <a:latin typeface="Arial" panose="020B0604020202020204" pitchFamily="34" charset="0"/>
                <a:cs typeface="Arial" panose="020B0604020202020204" pitchFamily="34" charset="0"/>
              </a:rPr>
              <a:t>Logout</a:t>
            </a:r>
            <a:r>
              <a:rPr lang="en-US" dirty="0">
                <a:latin typeface="Arial" panose="020B0604020202020204" pitchFamily="34" charset="0"/>
                <a:cs typeface="Arial" panose="020B0604020202020204" pitchFamily="34" charset="0"/>
              </a:rPr>
              <a:t>.</a:t>
            </a:r>
          </a:p>
        </p:txBody>
      </p:sp>
      <p:sp>
        <p:nvSpPr>
          <p:cNvPr id="8" name="Rectangle 9"/>
          <p:cNvSpPr>
            <a:spLocks noChangeArrowheads="1"/>
          </p:cNvSpPr>
          <p:nvPr/>
        </p:nvSpPr>
        <p:spPr bwMode="auto">
          <a:xfrm>
            <a:off x="7366129" y="2434081"/>
            <a:ext cx="401589" cy="25115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6" name="Rectangle 10"/>
          <p:cNvSpPr>
            <a:spLocks noChangeArrowheads="1"/>
          </p:cNvSpPr>
          <p:nvPr/>
        </p:nvSpPr>
        <p:spPr bwMode="auto">
          <a:xfrm>
            <a:off x="5681287" y="1376695"/>
            <a:ext cx="2945654" cy="181733"/>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7" name="Rectangle 8"/>
          <p:cNvSpPr>
            <a:spLocks noChangeArrowheads="1"/>
          </p:cNvSpPr>
          <p:nvPr/>
        </p:nvSpPr>
        <p:spPr bwMode="auto">
          <a:xfrm>
            <a:off x="6977819" y="3923881"/>
            <a:ext cx="386101" cy="19184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F7F6C877-65DE-4687-96A9-69E965438D84}"/>
              </a:ext>
            </a:extLst>
          </p:cNvPr>
          <p:cNvSpPr txBox="1">
            <a:spLocks/>
          </p:cNvSpPr>
          <p:nvPr/>
        </p:nvSpPr>
        <p:spPr bwMode="auto">
          <a:xfrm>
            <a:off x="908764" y="629000"/>
            <a:ext cx="4525583" cy="43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t>Be sure to log out after each trip or end of day.</a:t>
            </a:r>
          </a:p>
        </p:txBody>
      </p:sp>
    </p:spTree>
    <p:extLst>
      <p:ext uri="{BB962C8B-B14F-4D97-AF65-F5344CB8AC3E}">
        <p14:creationId xmlns:p14="http://schemas.microsoft.com/office/powerpoint/2010/main" val="369761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0746377F-1C34-4A58-9963-4511CD6B6B63}"/>
              </a:ext>
            </a:extLst>
          </p:cNvPr>
          <p:cNvSpPr txBox="1">
            <a:spLocks/>
          </p:cNvSpPr>
          <p:nvPr/>
        </p:nvSpPr>
        <p:spPr>
          <a:xfrm>
            <a:off x="477669" y="-53328"/>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Login Prompts </a:t>
            </a:r>
          </a:p>
        </p:txBody>
      </p:sp>
      <p:sp>
        <p:nvSpPr>
          <p:cNvPr id="4" name="TextBox 3">
            <a:extLst>
              <a:ext uri="{FF2B5EF4-FFF2-40B4-BE49-F238E27FC236}">
                <a16:creationId xmlns:a16="http://schemas.microsoft.com/office/drawing/2014/main" id="{71466992-64A2-4C3D-8E51-DAF9E120D8B2}"/>
              </a:ext>
            </a:extLst>
          </p:cNvPr>
          <p:cNvSpPr txBox="1"/>
          <p:nvPr/>
        </p:nvSpPr>
        <p:spPr>
          <a:xfrm>
            <a:off x="842037" y="803922"/>
            <a:ext cx="7677013" cy="2585323"/>
          </a:xfrm>
          <a:prstGeom prst="rect">
            <a:avLst/>
          </a:prstGeom>
          <a:noFill/>
        </p:spPr>
        <p:txBody>
          <a:bodyPr wrap="square" rtlCol="0">
            <a:spAutoFit/>
          </a:bodyPr>
          <a:lstStyle/>
          <a:p>
            <a:r>
              <a:rPr lang="en-US" dirty="0"/>
              <a:t>After you log in, you may be prompted to review or resolve:</a:t>
            </a:r>
          </a:p>
          <a:p>
            <a:endParaRPr lang="en-US" dirty="0"/>
          </a:p>
          <a:p>
            <a:pPr marL="285750" indent="-285750">
              <a:buFont typeface="Arial" panose="020B0604020202020204" pitchFamily="34" charset="0"/>
              <a:buChar char="•"/>
            </a:pPr>
            <a:r>
              <a:rPr lang="en-US" dirty="0"/>
              <a:t>Performance Monitoring</a:t>
            </a:r>
          </a:p>
          <a:p>
            <a:pPr marL="285750" indent="-285750">
              <a:buFont typeface="Arial" panose="020B0604020202020204" pitchFamily="34" charset="0"/>
              <a:buChar char="•"/>
            </a:pPr>
            <a:r>
              <a:rPr lang="en-US" dirty="0"/>
              <a:t>Unassigned Driving </a:t>
            </a:r>
          </a:p>
          <a:p>
            <a:pPr marL="285750" indent="-285750">
              <a:buFont typeface="Arial" panose="020B0604020202020204" pitchFamily="34" charset="0"/>
              <a:buChar char="•"/>
            </a:pPr>
            <a:r>
              <a:rPr lang="en-US" dirty="0"/>
              <a:t>Missing load information for prior days</a:t>
            </a:r>
          </a:p>
          <a:p>
            <a:pPr marL="285750" indent="-285750">
              <a:buFont typeface="Arial" panose="020B0604020202020204" pitchFamily="34" charset="0"/>
              <a:buChar char="•"/>
            </a:pPr>
            <a:r>
              <a:rPr lang="en-US" dirty="0"/>
              <a:t>Log Certification</a:t>
            </a:r>
          </a:p>
          <a:p>
            <a:pPr marL="285750" indent="-285750">
              <a:buFont typeface="Arial" panose="020B0604020202020204" pitchFamily="34" charset="0"/>
              <a:buChar char="•"/>
            </a:pPr>
            <a:endParaRPr lang="en-US" dirty="0"/>
          </a:p>
          <a:p>
            <a:r>
              <a:rPr lang="en-US" dirty="0"/>
              <a:t>It is imperative to read and understand the prompts and the potential impact to your logs.</a:t>
            </a:r>
          </a:p>
        </p:txBody>
      </p:sp>
    </p:spTree>
    <p:extLst>
      <p:ext uri="{BB962C8B-B14F-4D97-AF65-F5344CB8AC3E}">
        <p14:creationId xmlns:p14="http://schemas.microsoft.com/office/powerpoint/2010/main" val="2251798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578901" y="749940"/>
            <a:ext cx="8446688" cy="2759614"/>
          </a:xfrm>
          <a:prstGeom prst="rect">
            <a:avLst/>
          </a:prstGeom>
          <a:noFill/>
        </p:spPr>
        <p:txBody>
          <a:bodyPr/>
          <a:lstStyle>
            <a:lvl1pPr marL="457189" indent="-457189" algn="l" defTabSz="609585" rtl="0" eaLnBrk="1" latinLnBrk="0" hangingPunct="1">
              <a:spcBef>
                <a:spcPct val="20000"/>
              </a:spcBef>
              <a:buFont typeface="Arial"/>
              <a:buChar char="•"/>
              <a:defRPr sz="4267" kern="1200">
                <a:solidFill>
                  <a:schemeClr val="bg1"/>
                </a:solidFill>
                <a:latin typeface="Shaw"/>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Shaw"/>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Shaw"/>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Shaw"/>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Shaw"/>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altLang="en-US" sz="2000" dirty="0">
                <a:solidFill>
                  <a:schemeClr val="tx1"/>
                </a:solidFill>
                <a:latin typeface="Avenir Book" panose="02000503020000020003" pitchFamily="2" charset="0"/>
              </a:rPr>
              <a:t>If the IVG detects that the engine is on while no driver is logged in, the next driver to log in is prompted to claim that engine-on time. Accepting this time does not affect your Hours of Service logs.</a:t>
            </a:r>
          </a:p>
          <a:p>
            <a:pPr marL="228600" indent="-228600">
              <a:buNone/>
            </a:pPr>
            <a:endParaRPr lang="en-US" altLang="en-US" sz="2025" dirty="0">
              <a:solidFill>
                <a:schemeClr val="tx2">
                  <a:lumMod val="65000"/>
                  <a:lumOff val="35000"/>
                </a:schemeClr>
              </a:solidFill>
              <a:latin typeface="+mn-lt"/>
            </a:endParaRPr>
          </a:p>
        </p:txBody>
      </p:sp>
      <p:sp>
        <p:nvSpPr>
          <p:cNvPr id="6" name="Title 5">
            <a:extLst>
              <a:ext uri="{FF2B5EF4-FFF2-40B4-BE49-F238E27FC236}">
                <a16:creationId xmlns:a16="http://schemas.microsoft.com/office/drawing/2014/main" id="{68BD9B02-1D64-4324-AB20-B39E44AD4892}"/>
              </a:ext>
            </a:extLst>
          </p:cNvPr>
          <p:cNvSpPr>
            <a:spLocks noGrp="1"/>
          </p:cNvSpPr>
          <p:nvPr>
            <p:ph type="title"/>
          </p:nvPr>
        </p:nvSpPr>
        <p:spPr>
          <a:xfrm>
            <a:off x="477669" y="-53328"/>
            <a:ext cx="8734567" cy="857250"/>
          </a:xfrm>
        </p:spPr>
        <p:txBody>
          <a:bodyPr/>
          <a:lstStyle/>
          <a:p>
            <a:r>
              <a:rPr lang="en-US" dirty="0"/>
              <a:t>Login Prompts – Performance Monitoring</a:t>
            </a:r>
          </a:p>
        </p:txBody>
      </p:sp>
      <p:pic>
        <p:nvPicPr>
          <p:cNvPr id="4" name="Picture 3">
            <a:extLst>
              <a:ext uri="{FF2B5EF4-FFF2-40B4-BE49-F238E27FC236}">
                <a16:creationId xmlns:a16="http://schemas.microsoft.com/office/drawing/2014/main" id="{2CFAC783-143C-4F35-8D74-9BD61B7DB3C5}"/>
              </a:ext>
            </a:extLst>
          </p:cNvPr>
          <p:cNvPicPr>
            <a:picLocks noChangeAspect="1"/>
          </p:cNvPicPr>
          <p:nvPr/>
        </p:nvPicPr>
        <p:blipFill>
          <a:blip r:embed="rId3"/>
          <a:stretch>
            <a:fillRect/>
          </a:stretch>
        </p:blipFill>
        <p:spPr>
          <a:xfrm>
            <a:off x="2553777" y="1817095"/>
            <a:ext cx="4496936" cy="2655249"/>
          </a:xfrm>
          <a:prstGeom prst="rect">
            <a:avLst/>
          </a:prstGeom>
        </p:spPr>
      </p:pic>
    </p:spTree>
    <p:extLst>
      <p:ext uri="{BB962C8B-B14F-4D97-AF65-F5344CB8AC3E}">
        <p14:creationId xmlns:p14="http://schemas.microsoft.com/office/powerpoint/2010/main" val="642718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5873E75-F731-438A-A3F3-A3FDB6157E83}"/>
              </a:ext>
            </a:extLst>
          </p:cNvPr>
          <p:cNvSpPr txBox="1">
            <a:spLocks/>
          </p:cNvSpPr>
          <p:nvPr/>
        </p:nvSpPr>
        <p:spPr>
          <a:xfrm>
            <a:off x="477669" y="-53328"/>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Login Prompts – Unassigned Driving</a:t>
            </a:r>
          </a:p>
        </p:txBody>
      </p:sp>
      <p:pic>
        <p:nvPicPr>
          <p:cNvPr id="3" name="Picture 2">
            <a:extLst>
              <a:ext uri="{FF2B5EF4-FFF2-40B4-BE49-F238E27FC236}">
                <a16:creationId xmlns:a16="http://schemas.microsoft.com/office/drawing/2014/main" id="{F56273E5-9DD7-4D42-BD13-CC9992BD7B7A}"/>
              </a:ext>
            </a:extLst>
          </p:cNvPr>
          <p:cNvPicPr>
            <a:picLocks noChangeAspect="1"/>
          </p:cNvPicPr>
          <p:nvPr/>
        </p:nvPicPr>
        <p:blipFill>
          <a:blip r:embed="rId2"/>
          <a:stretch>
            <a:fillRect/>
          </a:stretch>
        </p:blipFill>
        <p:spPr>
          <a:xfrm>
            <a:off x="4209506" y="803922"/>
            <a:ext cx="4639111" cy="2672383"/>
          </a:xfrm>
          <a:prstGeom prst="rect">
            <a:avLst/>
          </a:prstGeom>
        </p:spPr>
      </p:pic>
      <p:sp>
        <p:nvSpPr>
          <p:cNvPr id="4" name="TextBox 3">
            <a:extLst>
              <a:ext uri="{FF2B5EF4-FFF2-40B4-BE49-F238E27FC236}">
                <a16:creationId xmlns:a16="http://schemas.microsoft.com/office/drawing/2014/main" id="{D94198BB-5502-494A-8693-A6F3516BF060}"/>
              </a:ext>
            </a:extLst>
          </p:cNvPr>
          <p:cNvSpPr txBox="1"/>
          <p:nvPr/>
        </p:nvSpPr>
        <p:spPr>
          <a:xfrm>
            <a:off x="477669" y="596900"/>
            <a:ext cx="3658103" cy="4247317"/>
          </a:xfrm>
          <a:prstGeom prst="rect">
            <a:avLst/>
          </a:prstGeom>
          <a:noFill/>
        </p:spPr>
        <p:txBody>
          <a:bodyPr wrap="square" rtlCol="0">
            <a:spAutoFit/>
          </a:bodyPr>
          <a:lstStyle/>
          <a:p>
            <a:r>
              <a:rPr lang="en-US" dirty="0"/>
              <a:t>If a vehicle moves when no driver is logged in, that movement is recorded and must be assigned to a driver.</a:t>
            </a:r>
          </a:p>
          <a:p>
            <a:r>
              <a:rPr lang="en-US" dirty="0"/>
              <a:t>When a driver logs in to an IVG that accumulated unassigned drive time, the driver is prompted to review the unassigned driving and accept or reject those driving events.</a:t>
            </a:r>
          </a:p>
          <a:p>
            <a:endParaRPr lang="en-US" dirty="0"/>
          </a:p>
          <a:p>
            <a:r>
              <a:rPr lang="en-US" dirty="0"/>
              <a:t>Be aware that when you accept this drive time, it is added to your log!</a:t>
            </a:r>
          </a:p>
          <a:p>
            <a:endParaRPr lang="en-US" dirty="0"/>
          </a:p>
        </p:txBody>
      </p:sp>
    </p:spTree>
    <p:extLst>
      <p:ext uri="{BB962C8B-B14F-4D97-AF65-F5344CB8AC3E}">
        <p14:creationId xmlns:p14="http://schemas.microsoft.com/office/powerpoint/2010/main" val="24926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LEADB~1\AppData\Local\Temp\SNAGHTML54ad40c.PNG">
            <a:extLst>
              <a:ext uri="{FF2B5EF4-FFF2-40B4-BE49-F238E27FC236}">
                <a16:creationId xmlns:a16="http://schemas.microsoft.com/office/drawing/2014/main" id="{5B55AC61-CD94-4D5C-BD51-498EBCCB9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6" y="530731"/>
            <a:ext cx="6054725" cy="394706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723900" y="83577"/>
            <a:ext cx="6364482" cy="560630"/>
          </a:xfrm>
        </p:spPr>
        <p:txBody>
          <a:bodyPr/>
          <a:lstStyle/>
          <a:p>
            <a:r>
              <a:rPr lang="en-US" dirty="0"/>
              <a:t>A Day in the Life of the Driver </a:t>
            </a:r>
          </a:p>
        </p:txBody>
      </p:sp>
      <p:sp>
        <p:nvSpPr>
          <p:cNvPr id="9" name="Rectangle 8"/>
          <p:cNvSpPr/>
          <p:nvPr/>
        </p:nvSpPr>
        <p:spPr>
          <a:xfrm>
            <a:off x="779746" y="1016997"/>
            <a:ext cx="1070553" cy="757678"/>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p:cNvSpPr/>
          <p:nvPr/>
        </p:nvSpPr>
        <p:spPr>
          <a:xfrm>
            <a:off x="2503731" y="1071770"/>
            <a:ext cx="1039570" cy="702905"/>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p:cNvSpPr/>
          <p:nvPr/>
        </p:nvSpPr>
        <p:spPr>
          <a:xfrm>
            <a:off x="4313908" y="996824"/>
            <a:ext cx="1284928" cy="821302"/>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p:cNvSpPr/>
          <p:nvPr/>
        </p:nvSpPr>
        <p:spPr>
          <a:xfrm>
            <a:off x="4700628" y="2063630"/>
            <a:ext cx="1072780" cy="978973"/>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4" name="Rectangle 13"/>
          <p:cNvSpPr/>
          <p:nvPr/>
        </p:nvSpPr>
        <p:spPr>
          <a:xfrm>
            <a:off x="2696346" y="2108200"/>
            <a:ext cx="1342254" cy="732043"/>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5" name="Rectangle 14"/>
          <p:cNvSpPr/>
          <p:nvPr/>
        </p:nvSpPr>
        <p:spPr>
          <a:xfrm>
            <a:off x="877526" y="3394951"/>
            <a:ext cx="1294174" cy="838907"/>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6" name="Rectangle 15"/>
          <p:cNvSpPr/>
          <p:nvPr/>
        </p:nvSpPr>
        <p:spPr>
          <a:xfrm>
            <a:off x="3321296" y="2914650"/>
            <a:ext cx="829320" cy="705744"/>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7" name="Rectangle 16"/>
          <p:cNvSpPr/>
          <p:nvPr/>
        </p:nvSpPr>
        <p:spPr>
          <a:xfrm>
            <a:off x="4868083" y="3397250"/>
            <a:ext cx="905325" cy="836608"/>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8" name="Rectangle 17"/>
          <p:cNvSpPr/>
          <p:nvPr/>
        </p:nvSpPr>
        <p:spPr>
          <a:xfrm>
            <a:off x="827233" y="1872767"/>
            <a:ext cx="1023065" cy="571984"/>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0" name="Rectangle 19">
            <a:extLst>
              <a:ext uri="{FF2B5EF4-FFF2-40B4-BE49-F238E27FC236}">
                <a16:creationId xmlns:a16="http://schemas.microsoft.com/office/drawing/2014/main" id="{A2B17578-D5D8-4612-B2D8-15E7D3F17758}"/>
              </a:ext>
            </a:extLst>
          </p:cNvPr>
          <p:cNvSpPr/>
          <p:nvPr/>
        </p:nvSpPr>
        <p:spPr>
          <a:xfrm>
            <a:off x="5684561" y="977774"/>
            <a:ext cx="967978" cy="786798"/>
          </a:xfrm>
          <a:prstGeom prst="rect">
            <a:avLst/>
          </a:prstGeom>
          <a:noFill/>
          <a:ln w="38100">
            <a:solidFill>
              <a:srgbClr val="F899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651943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F648F3B-0E6D-4DC0-8E4A-63BC5AF2FAD0}"/>
              </a:ext>
            </a:extLst>
          </p:cNvPr>
          <p:cNvSpPr txBox="1">
            <a:spLocks/>
          </p:cNvSpPr>
          <p:nvPr/>
        </p:nvSpPr>
        <p:spPr>
          <a:xfrm>
            <a:off x="477669" y="-53328"/>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Login Prompts – Missing Load Info.</a:t>
            </a:r>
          </a:p>
        </p:txBody>
      </p:sp>
      <p:pic>
        <p:nvPicPr>
          <p:cNvPr id="3" name="Picture 2">
            <a:extLst>
              <a:ext uri="{FF2B5EF4-FFF2-40B4-BE49-F238E27FC236}">
                <a16:creationId xmlns:a16="http://schemas.microsoft.com/office/drawing/2014/main" id="{391C97CD-39A7-4602-BFBE-3F7720EB87BD}"/>
              </a:ext>
            </a:extLst>
          </p:cNvPr>
          <p:cNvPicPr>
            <a:picLocks noChangeAspect="1"/>
          </p:cNvPicPr>
          <p:nvPr/>
        </p:nvPicPr>
        <p:blipFill>
          <a:blip r:embed="rId3"/>
          <a:stretch>
            <a:fillRect/>
          </a:stretch>
        </p:blipFill>
        <p:spPr>
          <a:xfrm>
            <a:off x="1821554" y="1320589"/>
            <a:ext cx="5533260" cy="3176694"/>
          </a:xfrm>
          <a:prstGeom prst="rect">
            <a:avLst/>
          </a:prstGeom>
        </p:spPr>
      </p:pic>
      <p:sp>
        <p:nvSpPr>
          <p:cNvPr id="4" name="TextBox 3">
            <a:extLst>
              <a:ext uri="{FF2B5EF4-FFF2-40B4-BE49-F238E27FC236}">
                <a16:creationId xmlns:a16="http://schemas.microsoft.com/office/drawing/2014/main" id="{03E3CB4F-89F5-4BD4-BF90-E61C467E6F5C}"/>
              </a:ext>
            </a:extLst>
          </p:cNvPr>
          <p:cNvSpPr txBox="1"/>
          <p:nvPr/>
        </p:nvSpPr>
        <p:spPr>
          <a:xfrm>
            <a:off x="598811" y="674258"/>
            <a:ext cx="7978747" cy="646331"/>
          </a:xfrm>
          <a:prstGeom prst="rect">
            <a:avLst/>
          </a:prstGeom>
          <a:noFill/>
        </p:spPr>
        <p:txBody>
          <a:bodyPr wrap="square" rtlCol="0">
            <a:spAutoFit/>
          </a:bodyPr>
          <a:lstStyle/>
          <a:p>
            <a:r>
              <a:rPr lang="en-US" dirty="0"/>
              <a:t>If you didn’t enter load information for prior days, you are prompted to update those historical records upon login.</a:t>
            </a:r>
          </a:p>
        </p:txBody>
      </p:sp>
    </p:spTree>
    <p:extLst>
      <p:ext uri="{BB962C8B-B14F-4D97-AF65-F5344CB8AC3E}">
        <p14:creationId xmlns:p14="http://schemas.microsoft.com/office/powerpoint/2010/main" val="3932959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36608-9888-4673-9778-A2E57BE9F62D}"/>
              </a:ext>
            </a:extLst>
          </p:cNvPr>
          <p:cNvPicPr>
            <a:picLocks noChangeAspect="1"/>
          </p:cNvPicPr>
          <p:nvPr/>
        </p:nvPicPr>
        <p:blipFill>
          <a:blip r:embed="rId3"/>
          <a:stretch>
            <a:fillRect/>
          </a:stretch>
        </p:blipFill>
        <p:spPr>
          <a:xfrm>
            <a:off x="2046632" y="1533967"/>
            <a:ext cx="5309920" cy="3082343"/>
          </a:xfrm>
          <a:prstGeom prst="rect">
            <a:avLst/>
          </a:prstGeom>
        </p:spPr>
      </p:pic>
      <p:sp>
        <p:nvSpPr>
          <p:cNvPr id="4" name="Title 5">
            <a:extLst>
              <a:ext uri="{FF2B5EF4-FFF2-40B4-BE49-F238E27FC236}">
                <a16:creationId xmlns:a16="http://schemas.microsoft.com/office/drawing/2014/main" id="{64BC3A9A-4F80-4161-BAD9-3FBEAC601D04}"/>
              </a:ext>
            </a:extLst>
          </p:cNvPr>
          <p:cNvSpPr txBox="1">
            <a:spLocks/>
          </p:cNvSpPr>
          <p:nvPr/>
        </p:nvSpPr>
        <p:spPr>
          <a:xfrm>
            <a:off x="477669" y="-53328"/>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Login Prompts – Certify Logs</a:t>
            </a:r>
          </a:p>
        </p:txBody>
      </p:sp>
      <p:sp>
        <p:nvSpPr>
          <p:cNvPr id="5" name="TextBox 4">
            <a:extLst>
              <a:ext uri="{FF2B5EF4-FFF2-40B4-BE49-F238E27FC236}">
                <a16:creationId xmlns:a16="http://schemas.microsoft.com/office/drawing/2014/main" id="{BD713E90-D8A1-4F34-83CB-0DFD8C0024E7}"/>
              </a:ext>
            </a:extLst>
          </p:cNvPr>
          <p:cNvSpPr txBox="1"/>
          <p:nvPr/>
        </p:nvSpPr>
        <p:spPr>
          <a:xfrm>
            <a:off x="477669" y="803922"/>
            <a:ext cx="8447846" cy="646331"/>
          </a:xfrm>
          <a:prstGeom prst="rect">
            <a:avLst/>
          </a:prstGeom>
          <a:noFill/>
        </p:spPr>
        <p:txBody>
          <a:bodyPr wrap="square" rtlCol="0">
            <a:spAutoFit/>
          </a:bodyPr>
          <a:lstStyle/>
          <a:p>
            <a:r>
              <a:rPr lang="en-US" dirty="0"/>
              <a:t>Upon login, you are prompted to certify your uncertified logs or any logs that were modified by the carrier. </a:t>
            </a:r>
          </a:p>
        </p:txBody>
      </p:sp>
    </p:spTree>
    <p:extLst>
      <p:ext uri="{BB962C8B-B14F-4D97-AF65-F5344CB8AC3E}">
        <p14:creationId xmlns:p14="http://schemas.microsoft.com/office/powerpoint/2010/main" val="190965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12B97771-837B-43BD-94BE-AB679D076D53}"/>
              </a:ext>
            </a:extLst>
          </p:cNvPr>
          <p:cNvSpPr>
            <a:spLocks noGrp="1"/>
          </p:cNvSpPr>
          <p:nvPr>
            <p:ph type="title"/>
          </p:nvPr>
        </p:nvSpPr>
        <p:spPr/>
        <p:txBody>
          <a:bodyPr/>
          <a:lstStyle/>
          <a:p>
            <a:r>
              <a:rPr lang="en-US" dirty="0"/>
              <a:t>Hours of Service</a:t>
            </a:r>
            <a:br>
              <a:rPr lang="en-US" dirty="0"/>
            </a:br>
            <a:endParaRPr lang="en-US" dirty="0"/>
          </a:p>
        </p:txBody>
      </p:sp>
      <p:pic>
        <p:nvPicPr>
          <p:cNvPr id="4" name="Picture 3">
            <a:extLst>
              <a:ext uri="{FF2B5EF4-FFF2-40B4-BE49-F238E27FC236}">
                <a16:creationId xmlns:a16="http://schemas.microsoft.com/office/drawing/2014/main" id="{2C497EE5-AB23-4A0A-89F9-E96FAB5EE9C5}"/>
              </a:ext>
            </a:extLst>
          </p:cNvPr>
          <p:cNvPicPr>
            <a:picLocks noChangeAspect="1"/>
          </p:cNvPicPr>
          <p:nvPr/>
        </p:nvPicPr>
        <p:blipFill>
          <a:blip r:embed="rId3"/>
          <a:stretch>
            <a:fillRect/>
          </a:stretch>
        </p:blipFill>
        <p:spPr>
          <a:xfrm>
            <a:off x="5424709" y="493363"/>
            <a:ext cx="3172814" cy="1849244"/>
          </a:xfrm>
          <a:prstGeom prst="rect">
            <a:avLst/>
          </a:prstGeom>
        </p:spPr>
      </p:pic>
      <p:sp>
        <p:nvSpPr>
          <p:cNvPr id="5" name="Rectangle 4">
            <a:extLst>
              <a:ext uri="{FF2B5EF4-FFF2-40B4-BE49-F238E27FC236}">
                <a16:creationId xmlns:a16="http://schemas.microsoft.com/office/drawing/2014/main" id="{5A9230D1-C4C2-488A-9D12-76E69CD6B854}"/>
              </a:ext>
            </a:extLst>
          </p:cNvPr>
          <p:cNvSpPr/>
          <p:nvPr/>
        </p:nvSpPr>
        <p:spPr>
          <a:xfrm>
            <a:off x="6306057" y="800833"/>
            <a:ext cx="728282" cy="670728"/>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B817EE-1FE6-4D2D-9BB5-6AB390DECCA3}"/>
              </a:ext>
            </a:extLst>
          </p:cNvPr>
          <p:cNvSpPr/>
          <p:nvPr/>
        </p:nvSpPr>
        <p:spPr>
          <a:xfrm>
            <a:off x="634999" y="938806"/>
            <a:ext cx="4148069" cy="2308324"/>
          </a:xfrm>
          <a:prstGeom prst="rect">
            <a:avLst/>
          </a:prstGeom>
        </p:spPr>
        <p:txBody>
          <a:bodyPr wrap="square">
            <a:spAutoFit/>
          </a:bodyPr>
          <a:lstStyle/>
          <a:p>
            <a:pPr marL="342900" indent="-342900">
              <a:buFont typeface="+mj-lt"/>
              <a:buAutoNum type="arabicPeriod"/>
            </a:pPr>
            <a:r>
              <a:rPr lang="en-US" altLang="en-US" dirty="0">
                <a:solidFill>
                  <a:schemeClr val="tx2">
                    <a:lumMod val="65000"/>
                    <a:lumOff val="35000"/>
                  </a:schemeClr>
                </a:solidFill>
              </a:rPr>
              <a:t>Tap </a:t>
            </a:r>
            <a:r>
              <a:rPr lang="en-US" altLang="en-US" b="1" dirty="0">
                <a:solidFill>
                  <a:schemeClr val="tx2">
                    <a:lumMod val="65000"/>
                    <a:lumOff val="35000"/>
                  </a:schemeClr>
                </a:solidFill>
              </a:rPr>
              <a:t>Hours of Service </a:t>
            </a:r>
            <a:r>
              <a:rPr lang="en-US" altLang="en-US" dirty="0">
                <a:solidFill>
                  <a:schemeClr val="tx2">
                    <a:lumMod val="65000"/>
                    <a:lumOff val="35000"/>
                  </a:schemeClr>
                </a:solidFill>
              </a:rPr>
              <a:t>on the Home screen.</a:t>
            </a:r>
          </a:p>
          <a:p>
            <a:pPr marL="228600" indent="-228600">
              <a:buNone/>
            </a:pPr>
            <a:endParaRPr lang="en-US" altLang="en-US" dirty="0">
              <a:solidFill>
                <a:schemeClr val="tx2">
                  <a:lumMod val="65000"/>
                  <a:lumOff val="35000"/>
                </a:schemeClr>
              </a:solidFill>
            </a:endParaRPr>
          </a:p>
          <a:p>
            <a:pPr marL="228600" indent="-228600">
              <a:buNone/>
            </a:pPr>
            <a:endParaRPr lang="en-US" altLang="en-US" dirty="0">
              <a:solidFill>
                <a:schemeClr val="tx2">
                  <a:lumMod val="65000"/>
                  <a:lumOff val="35000"/>
                </a:schemeClr>
              </a:solidFill>
            </a:endParaRPr>
          </a:p>
          <a:p>
            <a:pPr marL="228600" indent="-228600">
              <a:buNone/>
            </a:pPr>
            <a:endParaRPr lang="en-US" altLang="en-US" dirty="0">
              <a:solidFill>
                <a:schemeClr val="tx2">
                  <a:lumMod val="65000"/>
                  <a:lumOff val="35000"/>
                </a:schemeClr>
              </a:solidFill>
            </a:endParaRPr>
          </a:p>
          <a:p>
            <a:pPr marL="228600" indent="-228600">
              <a:buNone/>
            </a:pPr>
            <a:endParaRPr lang="en-US" altLang="en-US" dirty="0">
              <a:solidFill>
                <a:schemeClr val="tx2">
                  <a:lumMod val="65000"/>
                  <a:lumOff val="35000"/>
                </a:schemeClr>
              </a:solidFill>
            </a:endParaRPr>
          </a:p>
          <a:p>
            <a:pPr lvl="1"/>
            <a:r>
              <a:rPr lang="en-US" dirty="0">
                <a:solidFill>
                  <a:schemeClr val="tx2">
                    <a:lumMod val="65000"/>
                    <a:lumOff val="35000"/>
                  </a:schemeClr>
                </a:solidFill>
              </a:rPr>
              <a:t>The Status tab displays when HOS opens.</a:t>
            </a:r>
          </a:p>
        </p:txBody>
      </p:sp>
      <p:pic>
        <p:nvPicPr>
          <p:cNvPr id="7" name="Picture 6">
            <a:extLst>
              <a:ext uri="{FF2B5EF4-FFF2-40B4-BE49-F238E27FC236}">
                <a16:creationId xmlns:a16="http://schemas.microsoft.com/office/drawing/2014/main" id="{94C96E92-3FAC-48D9-AF94-B7531BC86A65}"/>
              </a:ext>
            </a:extLst>
          </p:cNvPr>
          <p:cNvPicPr>
            <a:picLocks noChangeAspect="1"/>
          </p:cNvPicPr>
          <p:nvPr/>
        </p:nvPicPr>
        <p:blipFill>
          <a:blip r:embed="rId4"/>
          <a:stretch>
            <a:fillRect/>
          </a:stretch>
        </p:blipFill>
        <p:spPr>
          <a:xfrm>
            <a:off x="5420398" y="2585281"/>
            <a:ext cx="3177125" cy="1854366"/>
          </a:xfrm>
          <a:prstGeom prst="rect">
            <a:avLst/>
          </a:prstGeom>
          <a:ln w="3175">
            <a:solidFill>
              <a:schemeClr val="tx1"/>
            </a:solidFill>
          </a:ln>
        </p:spPr>
      </p:pic>
    </p:spTree>
    <p:extLst>
      <p:ext uri="{BB962C8B-B14F-4D97-AF65-F5344CB8AC3E}">
        <p14:creationId xmlns:p14="http://schemas.microsoft.com/office/powerpoint/2010/main" val="3861543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517665" y="738824"/>
            <a:ext cx="4764861" cy="4404675"/>
          </a:xfrm>
          <a:prstGeom prst="rect">
            <a:avLst/>
          </a:prstGeom>
          <a:noFill/>
        </p:spPr>
        <p:txBody>
          <a:bodyPr/>
          <a:lstStyle>
            <a:lvl1pPr marL="457189" indent="-457189" algn="l" defTabSz="609585" rtl="0" eaLnBrk="1" latinLnBrk="0" hangingPunct="1">
              <a:spcBef>
                <a:spcPct val="20000"/>
              </a:spcBef>
              <a:buFont typeface="Arial"/>
              <a:buChar char="•"/>
              <a:defRPr sz="4267" kern="1200">
                <a:solidFill>
                  <a:schemeClr val="bg1"/>
                </a:solidFill>
                <a:latin typeface="Shaw"/>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Shaw"/>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Shaw"/>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Shaw"/>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Shaw"/>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600" dirty="0">
                <a:solidFill>
                  <a:schemeClr val="tx2">
                    <a:lumMod val="65000"/>
                    <a:lumOff val="35000"/>
                  </a:schemeClr>
                </a:solidFill>
                <a:latin typeface="+mn-lt"/>
              </a:rPr>
              <a:t>If your logs haven’t downloaded, you’ll see a message indicating the download is in progress. Until they’re downloaded, you cannot edit or certify your logs.</a:t>
            </a:r>
          </a:p>
          <a:p>
            <a:pPr marL="0" indent="0">
              <a:buNone/>
            </a:pPr>
            <a:endParaRPr lang="en-US" sz="1800" dirty="0">
              <a:solidFill>
                <a:schemeClr val="tx2">
                  <a:lumMod val="65000"/>
                  <a:lumOff val="35000"/>
                </a:schemeClr>
              </a:solidFill>
              <a:latin typeface="+mn-lt"/>
            </a:endParaRPr>
          </a:p>
          <a:p>
            <a:pPr marL="533386" lvl="1" indent="0">
              <a:buNone/>
            </a:pPr>
            <a:r>
              <a:rPr lang="en-US" sz="1266" dirty="0">
                <a:solidFill>
                  <a:schemeClr val="tx2">
                    <a:lumMod val="65000"/>
                    <a:lumOff val="35000"/>
                  </a:schemeClr>
                </a:solidFill>
                <a:latin typeface="+mn-lt"/>
              </a:rPr>
              <a:t>You available hours may not be accurate until download of logs has completed. </a:t>
            </a:r>
          </a:p>
          <a:p>
            <a:pPr marL="0" indent="0">
              <a:buNone/>
            </a:pPr>
            <a:endParaRPr lang="en-US" altLang="en-US" sz="1800" dirty="0">
              <a:solidFill>
                <a:schemeClr val="tx2">
                  <a:lumMod val="65000"/>
                  <a:lumOff val="35000"/>
                </a:schemeClr>
              </a:solidFill>
            </a:endParaRPr>
          </a:p>
          <a:p>
            <a:pPr marL="0" indent="0">
              <a:buNone/>
            </a:pPr>
            <a:r>
              <a:rPr lang="en-US" altLang="en-US" sz="1600" dirty="0">
                <a:solidFill>
                  <a:schemeClr val="tx2">
                    <a:lumMod val="65000"/>
                    <a:lumOff val="35000"/>
                  </a:schemeClr>
                </a:solidFill>
                <a:latin typeface="Avenir Medium" panose="02000603020000020003" pitchFamily="2" charset="0"/>
              </a:rPr>
              <a:t>After the logs completely download, you are prompted to review and certify your logs.</a:t>
            </a:r>
          </a:p>
          <a:p>
            <a:pPr marL="0" indent="0">
              <a:buNone/>
            </a:pPr>
            <a:endParaRPr lang="en-US" altLang="en-US" sz="1600" dirty="0">
              <a:solidFill>
                <a:schemeClr val="tx2">
                  <a:lumMod val="65000"/>
                  <a:lumOff val="35000"/>
                </a:schemeClr>
              </a:solidFill>
              <a:latin typeface="Avenir Medium" panose="02000603020000020003" pitchFamily="2" charset="0"/>
            </a:endParaRPr>
          </a:p>
          <a:p>
            <a:pPr marL="0" indent="0">
              <a:buNone/>
            </a:pPr>
            <a:r>
              <a:rPr lang="en-US" altLang="en-US" sz="1600" dirty="0">
                <a:solidFill>
                  <a:schemeClr val="tx2">
                    <a:lumMod val="65000"/>
                    <a:lumOff val="35000"/>
                  </a:schemeClr>
                </a:solidFill>
                <a:latin typeface="+mn-lt"/>
              </a:rPr>
              <a:t>Depending on your settings, you may see additional prompts.</a:t>
            </a:r>
          </a:p>
        </p:txBody>
      </p:sp>
      <p:sp>
        <p:nvSpPr>
          <p:cNvPr id="6" name="Title 5">
            <a:extLst>
              <a:ext uri="{FF2B5EF4-FFF2-40B4-BE49-F238E27FC236}">
                <a16:creationId xmlns:a16="http://schemas.microsoft.com/office/drawing/2014/main" id="{68BD9B02-1D64-4324-AB20-B39E44AD4892}"/>
              </a:ext>
            </a:extLst>
          </p:cNvPr>
          <p:cNvSpPr>
            <a:spLocks noGrp="1"/>
          </p:cNvSpPr>
          <p:nvPr>
            <p:ph type="title"/>
          </p:nvPr>
        </p:nvSpPr>
        <p:spPr>
          <a:xfrm>
            <a:off x="635000" y="40965"/>
            <a:ext cx="8051800" cy="697860"/>
          </a:xfrm>
        </p:spPr>
        <p:txBody>
          <a:bodyPr/>
          <a:lstStyle/>
          <a:p>
            <a:r>
              <a:rPr lang="en-US" dirty="0"/>
              <a:t>Hours of Service</a:t>
            </a:r>
          </a:p>
        </p:txBody>
      </p:sp>
      <p:pic>
        <p:nvPicPr>
          <p:cNvPr id="11" name="Picture 10">
            <a:extLst>
              <a:ext uri="{FF2B5EF4-FFF2-40B4-BE49-F238E27FC236}">
                <a16:creationId xmlns:a16="http://schemas.microsoft.com/office/drawing/2014/main" id="{92ECD2BC-1FDC-4637-B609-6565B39CDBF8}"/>
              </a:ext>
            </a:extLst>
          </p:cNvPr>
          <p:cNvPicPr>
            <a:picLocks noChangeAspect="1"/>
          </p:cNvPicPr>
          <p:nvPr/>
        </p:nvPicPr>
        <p:blipFill>
          <a:blip r:embed="rId3"/>
          <a:stretch>
            <a:fillRect/>
          </a:stretch>
        </p:blipFill>
        <p:spPr>
          <a:xfrm>
            <a:off x="5292761" y="214368"/>
            <a:ext cx="3616347" cy="2124528"/>
          </a:xfrm>
          <a:prstGeom prst="rect">
            <a:avLst/>
          </a:prstGeom>
          <a:ln w="3175">
            <a:solidFill>
              <a:schemeClr val="tx1"/>
            </a:solidFill>
          </a:ln>
        </p:spPr>
      </p:pic>
      <p:sp>
        <p:nvSpPr>
          <p:cNvPr id="9" name="Rectangle 8">
            <a:extLst>
              <a:ext uri="{FF2B5EF4-FFF2-40B4-BE49-F238E27FC236}">
                <a16:creationId xmlns:a16="http://schemas.microsoft.com/office/drawing/2014/main" id="{F103D051-8925-41A9-A5B2-78EE82CC0BAD}"/>
              </a:ext>
            </a:extLst>
          </p:cNvPr>
          <p:cNvSpPr/>
          <p:nvPr/>
        </p:nvSpPr>
        <p:spPr>
          <a:xfrm>
            <a:off x="5504834" y="863194"/>
            <a:ext cx="3020858" cy="319100"/>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E105B40-88FE-4116-BE6F-0F08D53ECE4B}"/>
              </a:ext>
            </a:extLst>
          </p:cNvPr>
          <p:cNvPicPr>
            <a:picLocks noChangeAspect="1"/>
          </p:cNvPicPr>
          <p:nvPr/>
        </p:nvPicPr>
        <p:blipFill>
          <a:blip r:embed="rId4"/>
          <a:stretch>
            <a:fillRect/>
          </a:stretch>
        </p:blipFill>
        <p:spPr>
          <a:xfrm>
            <a:off x="5292761" y="2498286"/>
            <a:ext cx="3608700" cy="2095836"/>
          </a:xfrm>
          <a:prstGeom prst="rect">
            <a:avLst/>
          </a:prstGeom>
          <a:ln w="3175">
            <a:solidFill>
              <a:schemeClr val="tx1"/>
            </a:solidFill>
          </a:ln>
        </p:spPr>
      </p:pic>
      <p:sp>
        <p:nvSpPr>
          <p:cNvPr id="14" name="Rectangle 13">
            <a:extLst>
              <a:ext uri="{FF2B5EF4-FFF2-40B4-BE49-F238E27FC236}">
                <a16:creationId xmlns:a16="http://schemas.microsoft.com/office/drawing/2014/main" id="{339343F1-2261-4DC3-8BC1-571970BDE2EA}"/>
              </a:ext>
            </a:extLst>
          </p:cNvPr>
          <p:cNvSpPr/>
          <p:nvPr/>
        </p:nvSpPr>
        <p:spPr>
          <a:xfrm>
            <a:off x="6263082" y="3112026"/>
            <a:ext cx="1635592" cy="266899"/>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223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73" y="0"/>
            <a:ext cx="6537779" cy="731520"/>
          </a:xfrm>
        </p:spPr>
        <p:txBody>
          <a:bodyPr/>
          <a:lstStyle/>
          <a:p>
            <a:r>
              <a:rPr lang="en-US" dirty="0">
                <a:solidFill>
                  <a:schemeClr val="accent1"/>
                </a:solidFill>
              </a:rPr>
              <a:t>Status Tab</a:t>
            </a:r>
          </a:p>
        </p:txBody>
      </p:sp>
      <p:sp>
        <p:nvSpPr>
          <p:cNvPr id="3" name="Content Placeholder 2"/>
          <p:cNvSpPr>
            <a:spLocks noGrp="1"/>
          </p:cNvSpPr>
          <p:nvPr>
            <p:ph idx="1"/>
          </p:nvPr>
        </p:nvSpPr>
        <p:spPr>
          <a:xfrm>
            <a:off x="525942" y="600273"/>
            <a:ext cx="3736058" cy="4164673"/>
          </a:xfrm>
        </p:spPr>
        <p:txBody>
          <a:bodyPr/>
          <a:lstStyle/>
          <a:p>
            <a:r>
              <a:rPr lang="en-US" sz="1200" dirty="0">
                <a:solidFill>
                  <a:schemeClr val="tx1"/>
                </a:solidFill>
              </a:rPr>
              <a:t>Statuses include:</a:t>
            </a:r>
          </a:p>
          <a:p>
            <a:pPr marL="171450" indent="-171450">
              <a:buFont typeface="Arial" panose="020B0604020202020204" pitchFamily="34" charset="0"/>
              <a:buChar char="•"/>
            </a:pPr>
            <a:r>
              <a:rPr lang="en-US" sz="1200" dirty="0"/>
              <a:t>Sleeper Berth</a:t>
            </a:r>
          </a:p>
          <a:p>
            <a:pPr marL="171450" indent="-171450">
              <a:buFont typeface="Arial" panose="020B0604020202020204" pitchFamily="34" charset="0"/>
              <a:buChar char="•"/>
            </a:pPr>
            <a:r>
              <a:rPr lang="en-US" sz="1200" dirty="0"/>
              <a:t>Off Duty</a:t>
            </a:r>
          </a:p>
          <a:p>
            <a:pPr marL="171450" indent="-171450">
              <a:buFont typeface="Arial" panose="020B0604020202020204" pitchFamily="34" charset="0"/>
              <a:buChar char="•"/>
            </a:pPr>
            <a:r>
              <a:rPr lang="en-US" sz="1200" dirty="0"/>
              <a:t>On Duty, not driving</a:t>
            </a:r>
          </a:p>
          <a:p>
            <a:pPr marL="171450" indent="-171450">
              <a:buFont typeface="Arial" panose="020B0604020202020204" pitchFamily="34" charset="0"/>
              <a:buChar char="•"/>
            </a:pPr>
            <a:r>
              <a:rPr lang="en-US" sz="1200" dirty="0"/>
              <a:t>Driving</a:t>
            </a:r>
          </a:p>
          <a:p>
            <a:pPr marL="171450" indent="-171450">
              <a:buFont typeface="Arial" panose="020B0604020202020204" pitchFamily="34" charset="0"/>
              <a:buChar char="•"/>
            </a:pPr>
            <a:r>
              <a:rPr lang="en-US" sz="1200" dirty="0"/>
              <a:t>Personal Conveyance</a:t>
            </a:r>
          </a:p>
          <a:p>
            <a:endParaRPr lang="en-US" sz="1200" dirty="0">
              <a:solidFill>
                <a:schemeClr val="tx1"/>
              </a:solidFill>
            </a:endParaRPr>
          </a:p>
          <a:p>
            <a:r>
              <a:rPr lang="en-US" sz="1200" dirty="0">
                <a:solidFill>
                  <a:schemeClr val="tx1"/>
                </a:solidFill>
              </a:rPr>
              <a:t>You must select a duty status when you login and logout.</a:t>
            </a:r>
          </a:p>
          <a:p>
            <a:endParaRPr lang="en-US" sz="1200" dirty="0">
              <a:solidFill>
                <a:schemeClr val="tx1"/>
              </a:solidFill>
            </a:endParaRPr>
          </a:p>
          <a:p>
            <a:r>
              <a:rPr lang="en-US" sz="1200" dirty="0">
                <a:solidFill>
                  <a:schemeClr val="tx1"/>
                </a:solidFill>
              </a:rPr>
              <a:t>Unless you indicate that vehicle movement should be off duty driving, when the vehicle moves, the driver is placed in Driving duty status automatically.</a:t>
            </a:r>
          </a:p>
          <a:p>
            <a:pPr marL="171450" indent="-171450">
              <a:buFont typeface="Arial" panose="020B0604020202020204" pitchFamily="34" charset="0"/>
              <a:buChar char="•"/>
            </a:pPr>
            <a:r>
              <a:rPr lang="en-US" sz="1200" dirty="0">
                <a:solidFill>
                  <a:schemeClr val="tx1"/>
                </a:solidFill>
              </a:rPr>
              <a:t>When the truck is stationary for 5 minutes the IVG prompts the driver for a status change.</a:t>
            </a:r>
          </a:p>
          <a:p>
            <a:pPr marL="171450" indent="-171450">
              <a:buFont typeface="Arial" panose="020B0604020202020204" pitchFamily="34" charset="0"/>
              <a:buChar char="•"/>
            </a:pPr>
            <a:r>
              <a:rPr lang="en-US" sz="1200" dirty="0">
                <a:solidFill>
                  <a:schemeClr val="tx1"/>
                </a:solidFill>
              </a:rPr>
              <a:t>If the driver doesn’t respond, the IVG sets the driver to On Duty.</a:t>
            </a:r>
          </a:p>
        </p:txBody>
      </p:sp>
      <p:sp>
        <p:nvSpPr>
          <p:cNvPr id="6" name="TextBox 5"/>
          <p:cNvSpPr txBox="1"/>
          <p:nvPr/>
        </p:nvSpPr>
        <p:spPr>
          <a:xfrm>
            <a:off x="4858372" y="3116500"/>
            <a:ext cx="3496665" cy="646331"/>
          </a:xfrm>
          <a:prstGeom prst="rect">
            <a:avLst/>
          </a:prstGeom>
          <a:noFill/>
        </p:spPr>
        <p:txBody>
          <a:bodyPr wrap="square"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Minimum duty status time = 5 min.</a:t>
            </a:r>
          </a:p>
          <a:p>
            <a:r>
              <a:rPr lang="en-US" sz="1200" dirty="0">
                <a:solidFill>
                  <a:schemeClr val="tx1">
                    <a:lumMod val="75000"/>
                    <a:lumOff val="25000"/>
                  </a:schemeClr>
                </a:solidFill>
                <a:latin typeface="Arial" panose="020B0604020202020204" pitchFamily="34" charset="0"/>
                <a:cs typeface="Arial" panose="020B0604020202020204" pitchFamily="34" charset="0"/>
              </a:rPr>
              <a:t>If status changes within 5 min, previous status is replaced with the new status.</a:t>
            </a:r>
          </a:p>
        </p:txBody>
      </p:sp>
      <p:sp>
        <p:nvSpPr>
          <p:cNvPr id="7" name="TextBox 6"/>
          <p:cNvSpPr txBox="1"/>
          <p:nvPr/>
        </p:nvSpPr>
        <p:spPr>
          <a:xfrm>
            <a:off x="2441197" y="991166"/>
            <a:ext cx="182080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dirty="0"/>
              <a:t>A green dot indicates the active driver, the driver who has driving time applied to his/her logs. </a:t>
            </a:r>
          </a:p>
        </p:txBody>
      </p:sp>
      <p:cxnSp>
        <p:nvCxnSpPr>
          <p:cNvPr id="9" name="Straight Arrow Connector 8"/>
          <p:cNvCxnSpPr/>
          <p:nvPr/>
        </p:nvCxnSpPr>
        <p:spPr>
          <a:xfrm flipV="1">
            <a:off x="4262000" y="863150"/>
            <a:ext cx="269300" cy="256032"/>
          </a:xfrm>
          <a:prstGeom prst="straightConnector1">
            <a:avLst/>
          </a:prstGeom>
          <a:noFill/>
          <a:ln w="38100" cap="flat" cmpd="sng" algn="ctr">
            <a:solidFill>
              <a:srgbClr val="F8971C">
                <a:lumMod val="75000"/>
              </a:srgbClr>
            </a:solidFill>
            <a:prstDash val="solid"/>
            <a:tailEnd type="arrow"/>
          </a:ln>
          <a:effectLst>
            <a:outerShdw blurRad="40000" dist="20000" dir="5400000" rotWithShape="0">
              <a:srgbClr val="000000">
                <a:alpha val="38000"/>
              </a:srgbClr>
            </a:outerShdw>
          </a:effectLst>
        </p:spPr>
      </p:cxnSp>
      <p:pic>
        <p:nvPicPr>
          <p:cNvPr id="8" name="Picture 7">
            <a:extLst>
              <a:ext uri="{FF2B5EF4-FFF2-40B4-BE49-F238E27FC236}">
                <a16:creationId xmlns:a16="http://schemas.microsoft.com/office/drawing/2014/main" id="{F0227F24-9E89-441F-A326-758FA1E5B8F0}"/>
              </a:ext>
            </a:extLst>
          </p:cNvPr>
          <p:cNvPicPr>
            <a:picLocks noChangeAspect="1"/>
          </p:cNvPicPr>
          <p:nvPr/>
        </p:nvPicPr>
        <p:blipFill>
          <a:blip r:embed="rId3"/>
          <a:stretch>
            <a:fillRect/>
          </a:stretch>
        </p:blipFill>
        <p:spPr>
          <a:xfrm>
            <a:off x="4531301" y="365760"/>
            <a:ext cx="4150809" cy="2442372"/>
          </a:xfrm>
          <a:prstGeom prst="rect">
            <a:avLst/>
          </a:prstGeom>
          <a:ln w="3175">
            <a:solidFill>
              <a:schemeClr val="tx1"/>
            </a:solidFill>
          </a:ln>
        </p:spPr>
      </p:pic>
    </p:spTree>
    <p:extLst>
      <p:ext uri="{BB962C8B-B14F-4D97-AF65-F5344CB8AC3E}">
        <p14:creationId xmlns:p14="http://schemas.microsoft.com/office/powerpoint/2010/main" val="1720063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View/Change Current Status</a:t>
            </a:r>
          </a:p>
        </p:txBody>
      </p:sp>
      <p:sp>
        <p:nvSpPr>
          <p:cNvPr id="3" name="Content Placeholder 2"/>
          <p:cNvSpPr>
            <a:spLocks noGrp="1"/>
          </p:cNvSpPr>
          <p:nvPr>
            <p:ph idx="1"/>
          </p:nvPr>
        </p:nvSpPr>
        <p:spPr>
          <a:xfrm>
            <a:off x="620408" y="743239"/>
            <a:ext cx="4332864" cy="3840988"/>
          </a:xfrm>
        </p:spPr>
        <p:txBody>
          <a:bodyPr/>
          <a:lstStyle/>
          <a:p>
            <a:pPr marL="342900" indent="-342900">
              <a:buFont typeface="+mj-lt"/>
              <a:buAutoNum type="arabicPeriod"/>
            </a:pPr>
            <a:r>
              <a:rPr lang="en-US" sz="1800" dirty="0">
                <a:solidFill>
                  <a:schemeClr val="tx1"/>
                </a:solidFill>
              </a:rPr>
              <a:t>On the Home screen, tap </a:t>
            </a:r>
            <a:r>
              <a:rPr lang="en-US" sz="1800" b="1" dirty="0">
                <a:solidFill>
                  <a:schemeClr val="tx1"/>
                </a:solidFill>
              </a:rPr>
              <a:t>Hours of Service</a:t>
            </a:r>
            <a:r>
              <a:rPr lang="en-US" sz="1800" dirty="0">
                <a:solidFill>
                  <a:schemeClr val="tx1"/>
                </a:solidFill>
              </a:rPr>
              <a:t>.</a:t>
            </a:r>
          </a:p>
          <a:p>
            <a:pPr marL="342900" indent="-342900">
              <a:buFont typeface="+mj-lt"/>
              <a:buAutoNum type="arabicPeriod"/>
            </a:pPr>
            <a:r>
              <a:rPr lang="en-US" sz="1800" dirty="0">
                <a:solidFill>
                  <a:schemeClr val="tx1"/>
                </a:solidFill>
              </a:rPr>
              <a:t>Tap </a:t>
            </a:r>
            <a:r>
              <a:rPr lang="en-US" sz="1800" b="1" dirty="0">
                <a:solidFill>
                  <a:schemeClr val="tx1"/>
                </a:solidFill>
              </a:rPr>
              <a:t>Change</a:t>
            </a:r>
            <a:r>
              <a:rPr lang="en-US" sz="1800" dirty="0">
                <a:solidFill>
                  <a:schemeClr val="tx1"/>
                </a:solidFill>
              </a:rPr>
              <a:t>.</a:t>
            </a:r>
          </a:p>
          <a:p>
            <a:pPr marL="342900" indent="-342900">
              <a:buFont typeface="+mj-lt"/>
              <a:buAutoNum type="arabicPeriod"/>
            </a:pPr>
            <a:endParaRPr lang="en-US" sz="1800" dirty="0">
              <a:solidFill>
                <a:schemeClr val="tx1"/>
              </a:solidFill>
            </a:endParaRPr>
          </a:p>
          <a:p>
            <a:pPr marL="342900" indent="-342900">
              <a:buFont typeface="+mj-lt"/>
              <a:buAutoNum type="arabicPeriod"/>
            </a:pPr>
            <a:endParaRPr lang="en-US" sz="1800" dirty="0">
              <a:solidFill>
                <a:schemeClr val="tx1"/>
              </a:solidFill>
            </a:endParaRPr>
          </a:p>
          <a:p>
            <a:pPr marL="342900" indent="-342900">
              <a:buFont typeface="+mj-lt"/>
              <a:buAutoNum type="arabicPeriod"/>
            </a:pPr>
            <a:endParaRPr lang="en-US" sz="1800" dirty="0">
              <a:solidFill>
                <a:schemeClr val="tx1"/>
              </a:solidFill>
            </a:endParaRPr>
          </a:p>
          <a:p>
            <a:pPr marL="342900" indent="-342900">
              <a:buFont typeface="+mj-lt"/>
              <a:buAutoNum type="arabicPeriod"/>
            </a:pPr>
            <a:r>
              <a:rPr lang="en-US" sz="1800" dirty="0">
                <a:solidFill>
                  <a:schemeClr val="tx1"/>
                </a:solidFill>
              </a:rPr>
              <a:t>Tap a desired status.</a:t>
            </a:r>
          </a:p>
          <a:p>
            <a:pPr marL="342900" indent="-342900">
              <a:buFont typeface="+mj-lt"/>
              <a:buAutoNum type="arabicPeriod"/>
            </a:pPr>
            <a:r>
              <a:rPr lang="en-US" sz="1800" dirty="0">
                <a:solidFill>
                  <a:schemeClr val="tx1"/>
                </a:solidFill>
              </a:rPr>
              <a:t>Type or select </a:t>
            </a:r>
            <a:r>
              <a:rPr lang="en-US" sz="1800" b="1" dirty="0">
                <a:solidFill>
                  <a:schemeClr val="tx1"/>
                </a:solidFill>
              </a:rPr>
              <a:t>Remarks</a:t>
            </a:r>
            <a:r>
              <a:rPr lang="en-US" sz="1800" dirty="0">
                <a:solidFill>
                  <a:schemeClr val="tx1"/>
                </a:solidFill>
              </a:rPr>
              <a:t> about the new status.</a:t>
            </a:r>
          </a:p>
          <a:p>
            <a:pPr marL="342900" indent="-342900">
              <a:buFont typeface="+mj-lt"/>
              <a:buAutoNum type="arabicPeriod"/>
            </a:pPr>
            <a:r>
              <a:rPr lang="en-US" sz="1800" dirty="0">
                <a:solidFill>
                  <a:schemeClr val="tx1"/>
                </a:solidFill>
              </a:rPr>
              <a:t>Tap </a:t>
            </a:r>
            <a:r>
              <a:rPr lang="en-US" sz="1800" b="1" dirty="0">
                <a:solidFill>
                  <a:schemeClr val="tx1"/>
                </a:solidFill>
              </a:rPr>
              <a:t>OK</a:t>
            </a:r>
            <a:r>
              <a:rPr lang="en-US" sz="1800" dirty="0">
                <a:solidFill>
                  <a:schemeClr val="tx1"/>
                </a:solidFill>
              </a:rPr>
              <a:t>.</a:t>
            </a:r>
          </a:p>
          <a:p>
            <a:pPr lvl="1"/>
            <a:r>
              <a:rPr lang="en-US" sz="1600" dirty="0">
                <a:solidFill>
                  <a:schemeClr val="tx1"/>
                </a:solidFill>
              </a:rPr>
              <a:t>You can only add remarks to a new duty status.</a:t>
            </a:r>
          </a:p>
          <a:p>
            <a:endParaRPr lang="en-US" sz="800" dirty="0">
              <a:solidFill>
                <a:schemeClr val="tx1"/>
              </a:solidFill>
            </a:endParaRPr>
          </a:p>
        </p:txBody>
      </p:sp>
      <p:pic>
        <p:nvPicPr>
          <p:cNvPr id="13" name="Picture 12">
            <a:extLst>
              <a:ext uri="{FF2B5EF4-FFF2-40B4-BE49-F238E27FC236}">
                <a16:creationId xmlns:a16="http://schemas.microsoft.com/office/drawing/2014/main" id="{CAB59FD1-5B96-4759-9760-FB8B13979957}"/>
              </a:ext>
            </a:extLst>
          </p:cNvPr>
          <p:cNvPicPr>
            <a:picLocks noChangeAspect="1"/>
          </p:cNvPicPr>
          <p:nvPr/>
        </p:nvPicPr>
        <p:blipFill>
          <a:blip r:embed="rId3"/>
          <a:stretch>
            <a:fillRect/>
          </a:stretch>
        </p:blipFill>
        <p:spPr>
          <a:xfrm>
            <a:off x="5510438" y="2638694"/>
            <a:ext cx="3192895" cy="1893243"/>
          </a:xfrm>
          <a:prstGeom prst="rect">
            <a:avLst/>
          </a:prstGeom>
        </p:spPr>
      </p:pic>
      <p:pic>
        <p:nvPicPr>
          <p:cNvPr id="14" name="Picture 13">
            <a:extLst>
              <a:ext uri="{FF2B5EF4-FFF2-40B4-BE49-F238E27FC236}">
                <a16:creationId xmlns:a16="http://schemas.microsoft.com/office/drawing/2014/main" id="{9E313346-8BCC-4AEF-BBE5-6DC5BB140C3D}"/>
              </a:ext>
            </a:extLst>
          </p:cNvPr>
          <p:cNvPicPr>
            <a:picLocks noChangeAspect="1"/>
          </p:cNvPicPr>
          <p:nvPr/>
        </p:nvPicPr>
        <p:blipFill>
          <a:blip r:embed="rId4"/>
          <a:stretch>
            <a:fillRect/>
          </a:stretch>
        </p:blipFill>
        <p:spPr>
          <a:xfrm>
            <a:off x="5510438" y="559561"/>
            <a:ext cx="3188500" cy="1876141"/>
          </a:xfrm>
          <a:prstGeom prst="rect">
            <a:avLst/>
          </a:prstGeom>
          <a:ln w="3175">
            <a:solidFill>
              <a:schemeClr val="tx1"/>
            </a:solidFill>
          </a:ln>
        </p:spPr>
      </p:pic>
      <p:sp>
        <p:nvSpPr>
          <p:cNvPr id="15" name="Rectangle 6">
            <a:extLst>
              <a:ext uri="{FF2B5EF4-FFF2-40B4-BE49-F238E27FC236}">
                <a16:creationId xmlns:a16="http://schemas.microsoft.com/office/drawing/2014/main" id="{78E259A5-3581-424D-A73B-30FEC4BFB3F2}"/>
              </a:ext>
            </a:extLst>
          </p:cNvPr>
          <p:cNvSpPr>
            <a:spLocks noChangeArrowheads="1"/>
          </p:cNvSpPr>
          <p:nvPr/>
        </p:nvSpPr>
        <p:spPr bwMode="auto">
          <a:xfrm>
            <a:off x="8246283" y="4245303"/>
            <a:ext cx="409849" cy="286634"/>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a:spcBef>
                <a:spcPct val="0"/>
              </a:spcBef>
              <a:buNone/>
            </a:pPr>
            <a:endParaRPr lang="en-US" altLang="en-US">
              <a:solidFill>
                <a:prstClr val="black"/>
              </a:solidFill>
              <a:latin typeface="Arial" panose="020B0604020202020204" pitchFamily="34" charset="0"/>
              <a:cs typeface="Arial" panose="020B0604020202020204" pitchFamily="34" charset="0"/>
            </a:endParaRPr>
          </a:p>
        </p:txBody>
      </p:sp>
      <p:sp>
        <p:nvSpPr>
          <p:cNvPr id="11" name="Rectangle 6"/>
          <p:cNvSpPr>
            <a:spLocks noChangeArrowheads="1"/>
          </p:cNvSpPr>
          <p:nvPr/>
        </p:nvSpPr>
        <p:spPr bwMode="auto">
          <a:xfrm>
            <a:off x="8261968" y="2168664"/>
            <a:ext cx="436970" cy="26703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392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61" y="-188686"/>
            <a:ext cx="8717039" cy="920206"/>
          </a:xfrm>
        </p:spPr>
        <p:txBody>
          <a:bodyPr/>
          <a:lstStyle/>
          <a:p>
            <a:r>
              <a:rPr lang="en-US" dirty="0">
                <a:solidFill>
                  <a:schemeClr val="accent1"/>
                </a:solidFill>
              </a:rPr>
              <a:t>View and Change Current Status—Rest Break</a:t>
            </a:r>
          </a:p>
        </p:txBody>
      </p:sp>
      <p:sp>
        <p:nvSpPr>
          <p:cNvPr id="3" name="Content Placeholder 2"/>
          <p:cNvSpPr>
            <a:spLocks noGrp="1"/>
          </p:cNvSpPr>
          <p:nvPr>
            <p:ph idx="1"/>
          </p:nvPr>
        </p:nvSpPr>
        <p:spPr>
          <a:xfrm>
            <a:off x="657907" y="1683879"/>
            <a:ext cx="4091003" cy="3840988"/>
          </a:xfrm>
        </p:spPr>
        <p:txBody>
          <a:bodyPr/>
          <a:lstStyle/>
          <a:p>
            <a:pPr marL="228600" indent="-228600">
              <a:buFont typeface="+mj-lt"/>
              <a:buAutoNum type="arabicPeriod"/>
            </a:pPr>
            <a:r>
              <a:rPr lang="en-US" sz="1800" dirty="0">
                <a:solidFill>
                  <a:schemeClr val="tx1"/>
                </a:solidFill>
              </a:rPr>
              <a:t>From the Status tab, tap </a:t>
            </a:r>
            <a:r>
              <a:rPr lang="en-US" sz="1800" b="1" dirty="0">
                <a:solidFill>
                  <a:schemeClr val="tx1"/>
                </a:solidFill>
              </a:rPr>
              <a:t>Change</a:t>
            </a:r>
            <a:r>
              <a:rPr lang="en-US" sz="1800" dirty="0">
                <a:solidFill>
                  <a:schemeClr val="tx1"/>
                </a:solidFill>
              </a:rPr>
              <a:t>.</a:t>
            </a:r>
          </a:p>
          <a:p>
            <a:pPr marL="228600" indent="-228600">
              <a:buFont typeface="+mj-lt"/>
              <a:buAutoNum type="arabicPeriod"/>
            </a:pPr>
            <a:r>
              <a:rPr lang="en-US" sz="1800" dirty="0">
                <a:solidFill>
                  <a:schemeClr val="tx1"/>
                </a:solidFill>
              </a:rPr>
              <a:t>Tap </a:t>
            </a:r>
            <a:r>
              <a:rPr lang="en-US" sz="1800" b="1" dirty="0">
                <a:solidFill>
                  <a:schemeClr val="tx1"/>
                </a:solidFill>
              </a:rPr>
              <a:t>Off Duty</a:t>
            </a:r>
            <a:r>
              <a:rPr lang="en-US" sz="1800" dirty="0">
                <a:solidFill>
                  <a:schemeClr val="tx1"/>
                </a:solidFill>
              </a:rPr>
              <a:t> or </a:t>
            </a:r>
            <a:r>
              <a:rPr lang="en-US" sz="1800" b="1" dirty="0">
                <a:solidFill>
                  <a:schemeClr val="tx1"/>
                </a:solidFill>
              </a:rPr>
              <a:t>Sleeper Berth</a:t>
            </a:r>
            <a:r>
              <a:rPr lang="en-US" sz="1800" dirty="0">
                <a:solidFill>
                  <a:schemeClr val="tx1"/>
                </a:solidFill>
              </a:rPr>
              <a:t>.</a:t>
            </a:r>
          </a:p>
          <a:p>
            <a:pPr marL="228600" indent="-228600">
              <a:buFont typeface="+mj-lt"/>
              <a:buAutoNum type="arabicPeriod"/>
            </a:pPr>
            <a:r>
              <a:rPr lang="en-US" sz="1800" dirty="0">
                <a:solidFill>
                  <a:schemeClr val="tx1"/>
                </a:solidFill>
              </a:rPr>
              <a:t>Select or type one or two remarks explaining what happened during the status.</a:t>
            </a:r>
          </a:p>
          <a:p>
            <a:pPr marL="228600" indent="-228600">
              <a:buFont typeface="+mj-lt"/>
              <a:buAutoNum type="arabicPeriod"/>
            </a:pPr>
            <a:r>
              <a:rPr lang="en-US" sz="1800" dirty="0">
                <a:solidFill>
                  <a:schemeClr val="tx1"/>
                </a:solidFill>
              </a:rPr>
              <a:t>Tap </a:t>
            </a:r>
            <a:r>
              <a:rPr lang="en-US" sz="1800" b="1" dirty="0">
                <a:solidFill>
                  <a:schemeClr val="tx1"/>
                </a:solidFill>
              </a:rPr>
              <a:t>OK</a:t>
            </a:r>
            <a:r>
              <a:rPr lang="en-US" sz="1800" dirty="0">
                <a:solidFill>
                  <a:schemeClr val="tx1"/>
                </a:solidFill>
              </a:rPr>
              <a:t>.</a:t>
            </a:r>
          </a:p>
        </p:txBody>
      </p:sp>
      <p:sp>
        <p:nvSpPr>
          <p:cNvPr id="5" name="TextBox 4">
            <a:extLst>
              <a:ext uri="{FF2B5EF4-FFF2-40B4-BE49-F238E27FC236}">
                <a16:creationId xmlns:a16="http://schemas.microsoft.com/office/drawing/2014/main" id="{F08DA1D5-7BB4-4C52-87AA-67C0612A296E}"/>
              </a:ext>
            </a:extLst>
          </p:cNvPr>
          <p:cNvSpPr txBox="1"/>
          <p:nvPr/>
        </p:nvSpPr>
        <p:spPr>
          <a:xfrm>
            <a:off x="527991" y="683126"/>
            <a:ext cx="8441837" cy="646331"/>
          </a:xfrm>
          <a:prstGeom prst="rect">
            <a:avLst/>
          </a:prstGeom>
          <a:noFill/>
        </p:spPr>
        <p:txBody>
          <a:bodyPr wrap="square" rtlCol="0">
            <a:spAutoFit/>
          </a:bodyPr>
          <a:lstStyle/>
          <a:p>
            <a:r>
              <a:rPr lang="en-US" dirty="0"/>
              <a:t>For non-hazmat drivers who take a rest break every 8 hours they must ensure that the rest break is 30 min or more in duration in Off Duty or Sleeper Berth.</a:t>
            </a:r>
          </a:p>
        </p:txBody>
      </p:sp>
      <p:pic>
        <p:nvPicPr>
          <p:cNvPr id="6" name="Picture 5">
            <a:extLst>
              <a:ext uri="{FF2B5EF4-FFF2-40B4-BE49-F238E27FC236}">
                <a16:creationId xmlns:a16="http://schemas.microsoft.com/office/drawing/2014/main" id="{9792ED6C-05E8-4A2E-9566-0555FB4A233E}"/>
              </a:ext>
            </a:extLst>
          </p:cNvPr>
          <p:cNvPicPr>
            <a:picLocks noChangeAspect="1"/>
          </p:cNvPicPr>
          <p:nvPr/>
        </p:nvPicPr>
        <p:blipFill>
          <a:blip r:embed="rId3"/>
          <a:stretch>
            <a:fillRect/>
          </a:stretch>
        </p:blipFill>
        <p:spPr>
          <a:xfrm>
            <a:off x="4748909" y="1683879"/>
            <a:ext cx="4023002" cy="2361156"/>
          </a:xfrm>
          <a:prstGeom prst="rect">
            <a:avLst/>
          </a:prstGeom>
        </p:spPr>
      </p:pic>
    </p:spTree>
    <p:extLst>
      <p:ext uri="{BB962C8B-B14F-4D97-AF65-F5344CB8AC3E}">
        <p14:creationId xmlns:p14="http://schemas.microsoft.com/office/powerpoint/2010/main" val="3597241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61" y="-188686"/>
            <a:ext cx="8717039" cy="920206"/>
          </a:xfrm>
        </p:spPr>
        <p:txBody>
          <a:bodyPr/>
          <a:lstStyle/>
          <a:p>
            <a:r>
              <a:rPr lang="en-US" dirty="0">
                <a:solidFill>
                  <a:schemeClr val="accent1"/>
                </a:solidFill>
              </a:rPr>
              <a:t>View and Change Current Status—Rest Break</a:t>
            </a:r>
          </a:p>
        </p:txBody>
      </p:sp>
      <p:sp>
        <p:nvSpPr>
          <p:cNvPr id="3" name="Content Placeholder 2"/>
          <p:cNvSpPr>
            <a:spLocks noGrp="1"/>
          </p:cNvSpPr>
          <p:nvPr>
            <p:ph idx="1"/>
          </p:nvPr>
        </p:nvSpPr>
        <p:spPr>
          <a:xfrm>
            <a:off x="657906" y="1335391"/>
            <a:ext cx="4091003" cy="3840988"/>
          </a:xfrm>
        </p:spPr>
        <p:txBody>
          <a:bodyPr/>
          <a:lstStyle/>
          <a:p>
            <a:r>
              <a:rPr lang="en-US" sz="1800" dirty="0">
                <a:solidFill>
                  <a:schemeClr val="tx1"/>
                </a:solidFill>
              </a:rPr>
              <a:t>Drivers carrying 1.1, 1.2 or 1.3 class explosives, who are required to stay with their vehicle, can be set up to take rest breaks while on duty.</a:t>
            </a:r>
          </a:p>
          <a:p>
            <a:pPr marL="228600" indent="-228600">
              <a:buFont typeface="+mj-lt"/>
              <a:buAutoNum type="arabicPeriod"/>
            </a:pPr>
            <a:r>
              <a:rPr lang="en-US" sz="1800" dirty="0">
                <a:solidFill>
                  <a:schemeClr val="tx1"/>
                </a:solidFill>
              </a:rPr>
              <a:t>From the Status tab, tap </a:t>
            </a:r>
            <a:r>
              <a:rPr lang="en-US" sz="1800" b="1" dirty="0">
                <a:solidFill>
                  <a:schemeClr val="tx1"/>
                </a:solidFill>
              </a:rPr>
              <a:t>Change</a:t>
            </a:r>
            <a:r>
              <a:rPr lang="en-US" sz="1800" dirty="0">
                <a:solidFill>
                  <a:schemeClr val="tx1"/>
                </a:solidFill>
              </a:rPr>
              <a:t>.</a:t>
            </a:r>
          </a:p>
          <a:p>
            <a:pPr marL="228600" indent="-228600">
              <a:buFont typeface="+mj-lt"/>
              <a:buAutoNum type="arabicPeriod"/>
            </a:pPr>
            <a:r>
              <a:rPr lang="en-US" sz="1800" dirty="0">
                <a:solidFill>
                  <a:schemeClr val="tx1"/>
                </a:solidFill>
              </a:rPr>
              <a:t>Tap </a:t>
            </a:r>
            <a:r>
              <a:rPr lang="en-US" sz="1800" b="1" dirty="0">
                <a:solidFill>
                  <a:schemeClr val="tx1"/>
                </a:solidFill>
              </a:rPr>
              <a:t>On Duty</a:t>
            </a:r>
            <a:r>
              <a:rPr lang="en-US" sz="1800" dirty="0">
                <a:solidFill>
                  <a:schemeClr val="tx1"/>
                </a:solidFill>
              </a:rPr>
              <a:t> and tap the </a:t>
            </a:r>
            <a:r>
              <a:rPr lang="en-US" sz="1800" b="1" dirty="0">
                <a:solidFill>
                  <a:schemeClr val="tx1"/>
                </a:solidFill>
              </a:rPr>
              <a:t>Rest Break </a:t>
            </a:r>
            <a:r>
              <a:rPr lang="en-US" sz="1800" dirty="0">
                <a:solidFill>
                  <a:schemeClr val="tx1"/>
                </a:solidFill>
              </a:rPr>
              <a:t>option.</a:t>
            </a:r>
          </a:p>
          <a:p>
            <a:pPr marL="228600" indent="-228600">
              <a:buFont typeface="+mj-lt"/>
              <a:buAutoNum type="arabicPeriod"/>
            </a:pPr>
            <a:r>
              <a:rPr lang="en-US" sz="1800" dirty="0">
                <a:solidFill>
                  <a:schemeClr val="tx1"/>
                </a:solidFill>
              </a:rPr>
              <a:t>Select or type one or two remarks explaining what happened during the status.</a:t>
            </a:r>
          </a:p>
          <a:p>
            <a:pPr marL="228600" indent="-228600">
              <a:buFont typeface="+mj-lt"/>
              <a:buAutoNum type="arabicPeriod"/>
            </a:pPr>
            <a:r>
              <a:rPr lang="en-US" sz="1800" dirty="0">
                <a:solidFill>
                  <a:schemeClr val="tx1"/>
                </a:solidFill>
              </a:rPr>
              <a:t>Tap </a:t>
            </a:r>
            <a:r>
              <a:rPr lang="en-US" sz="1800" b="1" dirty="0">
                <a:solidFill>
                  <a:schemeClr val="tx1"/>
                </a:solidFill>
              </a:rPr>
              <a:t>OK</a:t>
            </a:r>
            <a:r>
              <a:rPr lang="en-US" sz="1800" dirty="0">
                <a:solidFill>
                  <a:schemeClr val="tx1"/>
                </a:solidFill>
              </a:rPr>
              <a:t>.</a:t>
            </a:r>
          </a:p>
        </p:txBody>
      </p:sp>
      <p:pic>
        <p:nvPicPr>
          <p:cNvPr id="4" name="Picture 3">
            <a:extLst>
              <a:ext uri="{FF2B5EF4-FFF2-40B4-BE49-F238E27FC236}">
                <a16:creationId xmlns:a16="http://schemas.microsoft.com/office/drawing/2014/main" id="{383F999E-C702-4012-B668-39113F46FF1A}"/>
              </a:ext>
            </a:extLst>
          </p:cNvPr>
          <p:cNvPicPr>
            <a:picLocks noChangeAspect="1"/>
          </p:cNvPicPr>
          <p:nvPr/>
        </p:nvPicPr>
        <p:blipFill>
          <a:blip r:embed="rId3"/>
          <a:stretch>
            <a:fillRect/>
          </a:stretch>
        </p:blipFill>
        <p:spPr>
          <a:xfrm>
            <a:off x="4785480" y="1867755"/>
            <a:ext cx="4038158" cy="2365150"/>
          </a:xfrm>
          <a:prstGeom prst="rect">
            <a:avLst/>
          </a:prstGeom>
        </p:spPr>
      </p:pic>
      <p:sp>
        <p:nvSpPr>
          <p:cNvPr id="5" name="TextBox 4">
            <a:extLst>
              <a:ext uri="{FF2B5EF4-FFF2-40B4-BE49-F238E27FC236}">
                <a16:creationId xmlns:a16="http://schemas.microsoft.com/office/drawing/2014/main" id="{F08DA1D5-7BB4-4C52-87AA-67C0612A296E}"/>
              </a:ext>
            </a:extLst>
          </p:cNvPr>
          <p:cNvSpPr txBox="1"/>
          <p:nvPr/>
        </p:nvSpPr>
        <p:spPr>
          <a:xfrm>
            <a:off x="527991" y="683126"/>
            <a:ext cx="8441837" cy="646331"/>
          </a:xfrm>
          <a:prstGeom prst="rect">
            <a:avLst/>
          </a:prstGeom>
          <a:noFill/>
        </p:spPr>
        <p:txBody>
          <a:bodyPr wrap="square" rtlCol="0">
            <a:spAutoFit/>
          </a:bodyPr>
          <a:lstStyle/>
          <a:p>
            <a:r>
              <a:rPr lang="en-US" dirty="0"/>
              <a:t>Hazmat drivers who take a rest break every 8 hours must ensure that the rest break is 30 min or longer while On Duty.</a:t>
            </a:r>
          </a:p>
        </p:txBody>
      </p:sp>
    </p:spTree>
    <p:extLst>
      <p:ext uri="{BB962C8B-B14F-4D97-AF65-F5344CB8AC3E}">
        <p14:creationId xmlns:p14="http://schemas.microsoft.com/office/powerpoint/2010/main" val="699359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8504-F08A-470B-8EAC-7C6B3C6D68FC}"/>
              </a:ext>
            </a:extLst>
          </p:cNvPr>
          <p:cNvSpPr>
            <a:spLocks noGrp="1"/>
          </p:cNvSpPr>
          <p:nvPr>
            <p:ph type="title"/>
          </p:nvPr>
        </p:nvSpPr>
        <p:spPr>
          <a:xfrm>
            <a:off x="489860" y="-58565"/>
            <a:ext cx="8051800" cy="857250"/>
          </a:xfrm>
        </p:spPr>
        <p:txBody>
          <a:bodyPr/>
          <a:lstStyle/>
          <a:p>
            <a:r>
              <a:rPr lang="en-US" dirty="0"/>
              <a:t>Personal Conveyance </a:t>
            </a:r>
          </a:p>
        </p:txBody>
      </p:sp>
      <p:pic>
        <p:nvPicPr>
          <p:cNvPr id="3" name="Picture 2">
            <a:extLst>
              <a:ext uri="{FF2B5EF4-FFF2-40B4-BE49-F238E27FC236}">
                <a16:creationId xmlns:a16="http://schemas.microsoft.com/office/drawing/2014/main" id="{42588AB1-B991-44A3-ABA4-A0706AD69D9A}"/>
              </a:ext>
            </a:extLst>
          </p:cNvPr>
          <p:cNvPicPr>
            <a:picLocks noChangeAspect="1"/>
          </p:cNvPicPr>
          <p:nvPr/>
        </p:nvPicPr>
        <p:blipFill>
          <a:blip r:embed="rId3"/>
          <a:stretch>
            <a:fillRect/>
          </a:stretch>
        </p:blipFill>
        <p:spPr>
          <a:xfrm>
            <a:off x="5203178" y="2459979"/>
            <a:ext cx="3529321" cy="2075254"/>
          </a:xfrm>
          <a:prstGeom prst="rect">
            <a:avLst/>
          </a:prstGeom>
        </p:spPr>
      </p:pic>
      <p:pic>
        <p:nvPicPr>
          <p:cNvPr id="4" name="Picture 3">
            <a:extLst>
              <a:ext uri="{FF2B5EF4-FFF2-40B4-BE49-F238E27FC236}">
                <a16:creationId xmlns:a16="http://schemas.microsoft.com/office/drawing/2014/main" id="{41769CBA-1FC5-4380-ACD2-12FDDBDAED78}"/>
              </a:ext>
            </a:extLst>
          </p:cNvPr>
          <p:cNvPicPr>
            <a:picLocks noChangeAspect="1"/>
          </p:cNvPicPr>
          <p:nvPr/>
        </p:nvPicPr>
        <p:blipFill>
          <a:blip r:embed="rId4"/>
          <a:stretch>
            <a:fillRect/>
          </a:stretch>
        </p:blipFill>
        <p:spPr>
          <a:xfrm>
            <a:off x="5239865" y="217148"/>
            <a:ext cx="3446935" cy="2026607"/>
          </a:xfrm>
          <a:prstGeom prst="rect">
            <a:avLst/>
          </a:prstGeom>
        </p:spPr>
      </p:pic>
      <p:sp>
        <p:nvSpPr>
          <p:cNvPr id="5" name="Content Placeholder 2">
            <a:extLst>
              <a:ext uri="{FF2B5EF4-FFF2-40B4-BE49-F238E27FC236}">
                <a16:creationId xmlns:a16="http://schemas.microsoft.com/office/drawing/2014/main" id="{DF26BFB5-86A7-4204-B903-1FD5B6BDADD3}"/>
              </a:ext>
            </a:extLst>
          </p:cNvPr>
          <p:cNvSpPr txBox="1">
            <a:spLocks/>
          </p:cNvSpPr>
          <p:nvPr/>
        </p:nvSpPr>
        <p:spPr>
          <a:xfrm>
            <a:off x="565265" y="631767"/>
            <a:ext cx="4183169" cy="3959943"/>
          </a:xfrm>
          <a:prstGeom prst="rect">
            <a:avLst/>
          </a:prstGeom>
        </p:spPr>
        <p:txBody>
          <a:bodyPr/>
          <a:lstStyle>
            <a:lvl1pPr marL="0" indent="0" algn="l" defTabSz="457200" rtl="0" eaLnBrk="1" latinLnBrk="0" hangingPunct="1">
              <a:spcBef>
                <a:spcPct val="20000"/>
              </a:spcBef>
              <a:buClr>
                <a:srgbClr val="F8991D"/>
              </a:buClr>
              <a:buFont typeface="Arial"/>
              <a:buNone/>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F8991D"/>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F8991D"/>
              </a:buClr>
              <a:buFont typeface="Courier New"/>
              <a:buChar char="o"/>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F8991D"/>
              </a:buClr>
              <a:buFont typeface="Wingdings" charset="2"/>
              <a:buChar char="²"/>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F8991D"/>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From the Change screen: </a:t>
            </a:r>
          </a:p>
          <a:p>
            <a:pPr marL="342900" indent="-342900">
              <a:buFont typeface="+mj-lt"/>
              <a:buAutoNum type="arabicPeriod"/>
            </a:pPr>
            <a:r>
              <a:rPr lang="en-US" sz="1800" dirty="0"/>
              <a:t>Tap </a:t>
            </a:r>
            <a:r>
              <a:rPr lang="en-US" sz="1800" b="1" dirty="0"/>
              <a:t>Off Duty</a:t>
            </a:r>
            <a:r>
              <a:rPr lang="en-US" sz="1800" dirty="0"/>
              <a:t>.</a:t>
            </a:r>
          </a:p>
          <a:p>
            <a:pPr marL="342900" indent="-342900">
              <a:buFont typeface="+mj-lt"/>
              <a:buAutoNum type="arabicPeriod"/>
            </a:pPr>
            <a:r>
              <a:rPr lang="en-US" sz="1800" dirty="0"/>
              <a:t>Under Special Conditions tap </a:t>
            </a:r>
            <a:r>
              <a:rPr lang="en-US" sz="1800" b="1" dirty="0"/>
              <a:t>Personal Conveyance</a:t>
            </a:r>
            <a:r>
              <a:rPr lang="en-US" sz="1800" dirty="0"/>
              <a:t>.</a:t>
            </a:r>
          </a:p>
          <a:p>
            <a:pPr marL="342900" indent="-342900">
              <a:buFont typeface="+mj-lt"/>
              <a:buAutoNum type="arabicPeriod"/>
            </a:pPr>
            <a:r>
              <a:rPr lang="en-US" sz="1800" dirty="0"/>
              <a:t>Add a remark to document what you’re doing while in this status (mandatory).</a:t>
            </a:r>
          </a:p>
          <a:p>
            <a:pPr marL="342900" indent="-342900">
              <a:buFont typeface="+mj-lt"/>
              <a:buAutoNum type="arabicPeriod"/>
            </a:pPr>
            <a:r>
              <a:rPr lang="en-US" sz="1800" dirty="0"/>
              <a:t>Tap </a:t>
            </a:r>
            <a:r>
              <a:rPr lang="en-US" sz="1800" b="1" dirty="0"/>
              <a:t>OK</a:t>
            </a:r>
            <a:r>
              <a:rPr lang="en-US" sz="1800" dirty="0"/>
              <a:t>.</a:t>
            </a:r>
          </a:p>
          <a:p>
            <a:pPr marL="342900" indent="-342900">
              <a:buFont typeface="+mj-lt"/>
              <a:buAutoNum type="arabicPeriod"/>
            </a:pPr>
            <a:endParaRPr lang="en-US" sz="1800" dirty="0"/>
          </a:p>
          <a:p>
            <a:pPr marL="457200" lvl="1" indent="0">
              <a:buNone/>
            </a:pPr>
            <a:r>
              <a:rPr lang="en-US" sz="1400" dirty="0"/>
              <a:t>Personal conveyance is reflected as off duty on your logs and must be selected prior to moving the vehicle.</a:t>
            </a:r>
          </a:p>
        </p:txBody>
      </p:sp>
    </p:spTree>
    <p:extLst>
      <p:ext uri="{BB962C8B-B14F-4D97-AF65-F5344CB8AC3E}">
        <p14:creationId xmlns:p14="http://schemas.microsoft.com/office/powerpoint/2010/main" val="2246294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8504-F08A-470B-8EAC-7C6B3C6D68FC}"/>
              </a:ext>
            </a:extLst>
          </p:cNvPr>
          <p:cNvSpPr>
            <a:spLocks noGrp="1"/>
          </p:cNvSpPr>
          <p:nvPr>
            <p:ph type="title"/>
          </p:nvPr>
        </p:nvSpPr>
        <p:spPr>
          <a:xfrm>
            <a:off x="533402" y="-2486"/>
            <a:ext cx="8051800" cy="857250"/>
          </a:xfrm>
        </p:spPr>
        <p:txBody>
          <a:bodyPr/>
          <a:lstStyle/>
          <a:p>
            <a:r>
              <a:rPr lang="en-US" dirty="0"/>
              <a:t>Yard Move</a:t>
            </a:r>
          </a:p>
        </p:txBody>
      </p:sp>
      <p:sp>
        <p:nvSpPr>
          <p:cNvPr id="6" name="Rectangle 5">
            <a:extLst>
              <a:ext uri="{FF2B5EF4-FFF2-40B4-BE49-F238E27FC236}">
                <a16:creationId xmlns:a16="http://schemas.microsoft.com/office/drawing/2014/main" id="{2B295B20-F999-4999-87E1-CBDFDBFE0C16}"/>
              </a:ext>
            </a:extLst>
          </p:cNvPr>
          <p:cNvSpPr/>
          <p:nvPr/>
        </p:nvSpPr>
        <p:spPr>
          <a:xfrm>
            <a:off x="635000" y="773643"/>
            <a:ext cx="4572000" cy="3416320"/>
          </a:xfrm>
          <a:prstGeom prst="rect">
            <a:avLst/>
          </a:prstGeom>
        </p:spPr>
        <p:txBody>
          <a:bodyPr>
            <a:spAutoFit/>
          </a:bodyPr>
          <a:lstStyle/>
          <a:p>
            <a:r>
              <a:rPr lang="en-US" dirty="0"/>
              <a:t>From the Change screen: </a:t>
            </a:r>
          </a:p>
          <a:p>
            <a:pPr marL="342900" indent="-342900">
              <a:buFont typeface="+mj-lt"/>
              <a:buAutoNum type="arabicPeriod"/>
            </a:pPr>
            <a:r>
              <a:rPr lang="en-US" dirty="0"/>
              <a:t>Tap </a:t>
            </a:r>
            <a:r>
              <a:rPr lang="en-US" b="1" dirty="0"/>
              <a:t>On Duty</a:t>
            </a:r>
            <a:r>
              <a:rPr lang="en-US" dirty="0"/>
              <a:t>.</a:t>
            </a:r>
          </a:p>
          <a:p>
            <a:pPr marL="342900" indent="-342900">
              <a:buFont typeface="+mj-lt"/>
              <a:buAutoNum type="arabicPeriod"/>
            </a:pPr>
            <a:r>
              <a:rPr lang="en-US" dirty="0"/>
              <a:t>Under Special Conditions tap </a:t>
            </a:r>
            <a:r>
              <a:rPr lang="en-US" b="1" dirty="0"/>
              <a:t>Yard Move</a:t>
            </a:r>
            <a:r>
              <a:rPr lang="en-US" dirty="0"/>
              <a:t>.</a:t>
            </a:r>
          </a:p>
          <a:p>
            <a:pPr marL="342900" indent="-342900">
              <a:buFont typeface="+mj-lt"/>
              <a:buAutoNum type="arabicPeriod"/>
            </a:pPr>
            <a:r>
              <a:rPr lang="en-US" dirty="0"/>
              <a:t>Add a remark to document what you’re doing while in this status (mandatory).</a:t>
            </a:r>
          </a:p>
          <a:p>
            <a:pPr marL="342900" indent="-342900">
              <a:buFont typeface="+mj-lt"/>
              <a:buAutoNum type="arabicPeriod"/>
            </a:pPr>
            <a:r>
              <a:rPr lang="en-US" dirty="0"/>
              <a:t>Tap </a:t>
            </a:r>
            <a:r>
              <a:rPr lang="en-US" b="1" dirty="0"/>
              <a:t>OK</a:t>
            </a:r>
            <a:r>
              <a:rPr lang="en-US" dirty="0"/>
              <a:t>.</a:t>
            </a:r>
          </a:p>
          <a:p>
            <a:endParaRPr lang="en-US" dirty="0"/>
          </a:p>
          <a:p>
            <a:pPr lvl="1"/>
            <a:r>
              <a:rPr lang="en-US" dirty="0"/>
              <a:t>Yard move is reflected as on duty on the log and must be selected prior to moving the vehicle.</a:t>
            </a:r>
          </a:p>
        </p:txBody>
      </p:sp>
      <p:pic>
        <p:nvPicPr>
          <p:cNvPr id="3" name="Picture 2">
            <a:extLst>
              <a:ext uri="{FF2B5EF4-FFF2-40B4-BE49-F238E27FC236}">
                <a16:creationId xmlns:a16="http://schemas.microsoft.com/office/drawing/2014/main" id="{5462B67F-E755-48F8-A35B-09FDE3941DBE}"/>
              </a:ext>
            </a:extLst>
          </p:cNvPr>
          <p:cNvPicPr>
            <a:picLocks noChangeAspect="1"/>
          </p:cNvPicPr>
          <p:nvPr/>
        </p:nvPicPr>
        <p:blipFill>
          <a:blip r:embed="rId3"/>
          <a:stretch>
            <a:fillRect/>
          </a:stretch>
        </p:blipFill>
        <p:spPr>
          <a:xfrm>
            <a:off x="5425433" y="204716"/>
            <a:ext cx="3450935" cy="2023426"/>
          </a:xfrm>
          <a:prstGeom prst="rect">
            <a:avLst/>
          </a:prstGeom>
        </p:spPr>
      </p:pic>
      <p:pic>
        <p:nvPicPr>
          <p:cNvPr id="4" name="Picture 3">
            <a:extLst>
              <a:ext uri="{FF2B5EF4-FFF2-40B4-BE49-F238E27FC236}">
                <a16:creationId xmlns:a16="http://schemas.microsoft.com/office/drawing/2014/main" id="{4A91DFC3-6809-46C4-9237-F07276C6DA49}"/>
              </a:ext>
            </a:extLst>
          </p:cNvPr>
          <p:cNvPicPr>
            <a:picLocks noChangeAspect="1"/>
          </p:cNvPicPr>
          <p:nvPr/>
        </p:nvPicPr>
        <p:blipFill>
          <a:blip r:embed="rId4"/>
          <a:stretch>
            <a:fillRect/>
          </a:stretch>
        </p:blipFill>
        <p:spPr>
          <a:xfrm>
            <a:off x="5425432" y="2453432"/>
            <a:ext cx="3450935" cy="2013889"/>
          </a:xfrm>
          <a:prstGeom prst="rect">
            <a:avLst/>
          </a:prstGeom>
        </p:spPr>
      </p:pic>
    </p:spTree>
    <p:extLst>
      <p:ext uri="{BB962C8B-B14F-4D97-AF65-F5344CB8AC3E}">
        <p14:creationId xmlns:p14="http://schemas.microsoft.com/office/powerpoint/2010/main" val="272119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Safety Information</a:t>
            </a:r>
          </a:p>
        </p:txBody>
      </p:sp>
      <p:sp>
        <p:nvSpPr>
          <p:cNvPr id="3" name="Content Placeholder 2"/>
          <p:cNvSpPr>
            <a:spLocks noGrp="1"/>
          </p:cNvSpPr>
          <p:nvPr>
            <p:ph idx="1"/>
          </p:nvPr>
        </p:nvSpPr>
        <p:spPr>
          <a:xfrm>
            <a:off x="613604" y="1702374"/>
            <a:ext cx="4707333" cy="2883152"/>
          </a:xfrm>
        </p:spPr>
        <p:txBody>
          <a:bodyPr/>
          <a:lstStyle/>
          <a:p>
            <a:r>
              <a:rPr lang="en-US" dirty="0">
                <a:latin typeface="Arial" panose="020B0604020202020204" pitchFamily="34" charset="0"/>
                <a:cs typeface="Arial" panose="020B0604020202020204" pitchFamily="34" charset="0"/>
              </a:rPr>
              <a:t>You cannot use the </a:t>
            </a:r>
            <a:r>
              <a:rPr lang="en-US" dirty="0"/>
              <a:t>unit</a:t>
            </a:r>
            <a:r>
              <a:rPr lang="en-US" dirty="0">
                <a:latin typeface="Arial" panose="020B0604020202020204" pitchFamily="34" charset="0"/>
                <a:cs typeface="Arial" panose="020B0604020202020204" pitchFamily="34" charset="0"/>
              </a:rPr>
              <a:t> to read or type messages while moving.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Exception: a logged in, non-driving co-driver may use the </a:t>
            </a:r>
            <a:r>
              <a:rPr lang="en-US" dirty="0"/>
              <a:t>unit</a:t>
            </a:r>
            <a:r>
              <a:rPr lang="en-US" dirty="0">
                <a:latin typeface="Arial" panose="020B0604020202020204" pitchFamily="34" charset="0"/>
                <a:cs typeface="Arial" panose="020B0604020202020204" pitchFamily="34" charset="0"/>
              </a:rPr>
              <a:t> without restriction.</a:t>
            </a:r>
            <a:endParaRPr lang="en-US" dirty="0">
              <a:solidFill>
                <a:schemeClr val="tx2">
                  <a:lumMod val="65000"/>
                  <a:lumOff val="35000"/>
                </a:schemeClr>
              </a:solidFill>
              <a:latin typeface="Arial" panose="020B0604020202020204" pitchFamily="34" charset="0"/>
              <a:cs typeface="Arial" panose="020B0604020202020204" pitchFamily="34" charset="0"/>
            </a:endParaRPr>
          </a:p>
          <a:p>
            <a:pPr marL="600075" lvl="2" indent="0">
              <a:buNone/>
            </a:pPr>
            <a:r>
              <a:rPr lang="en-US" dirty="0">
                <a:solidFill>
                  <a:schemeClr val="tx2">
                    <a:lumMod val="65000"/>
                    <a:lumOff val="35000"/>
                  </a:schemeClr>
                </a:solidFill>
                <a:latin typeface="Arial" panose="020B0604020202020204" pitchFamily="34" charset="0"/>
                <a:cs typeface="Arial" panose="020B0604020202020204" pitchFamily="34" charset="0"/>
              </a:rPr>
              <a:t>    </a:t>
            </a:r>
            <a:br>
              <a:rPr lang="en-US" dirty="0">
                <a:solidFill>
                  <a:schemeClr val="tx2">
                    <a:lumMod val="65000"/>
                    <a:lumOff val="35000"/>
                  </a:schemeClr>
                </a:solidFill>
                <a:latin typeface="Arial" panose="020B0604020202020204" pitchFamily="34" charset="0"/>
                <a:cs typeface="Arial" panose="020B0604020202020204" pitchFamily="34" charset="0"/>
              </a:rPr>
            </a:br>
            <a:r>
              <a:rPr lang="en-US" dirty="0">
                <a:solidFill>
                  <a:schemeClr val="tx2">
                    <a:lumMod val="65000"/>
                    <a:lumOff val="35000"/>
                  </a:schemeClr>
                </a:solidFill>
                <a:latin typeface="Arial" panose="020B0604020202020204" pitchFamily="34" charset="0"/>
                <a:cs typeface="Arial" panose="020B0604020202020204" pitchFamily="34" charset="0"/>
              </a:rPr>
              <a:t>  </a:t>
            </a:r>
          </a:p>
          <a:p>
            <a:pPr marL="600075" lvl="2" indent="0">
              <a:buNone/>
            </a:pPr>
            <a:endParaRPr lang="en-US" dirty="0">
              <a:solidFill>
                <a:schemeClr val="tx2">
                  <a:lumMod val="65000"/>
                  <a:lumOff val="35000"/>
                </a:schemeClr>
              </a:solidFill>
              <a:latin typeface="Arial" panose="020B0604020202020204" pitchFamily="34" charset="0"/>
              <a:cs typeface="Arial" panose="020B0604020202020204" pitchFamily="34" charset="0"/>
            </a:endParaRPr>
          </a:p>
          <a:p>
            <a:pPr marL="600075" lvl="2" indent="0">
              <a:buNone/>
            </a:pPr>
            <a:endParaRPr lang="en-US" dirty="0">
              <a:solidFill>
                <a:schemeClr val="tx2">
                  <a:lumMod val="65000"/>
                  <a:lumOff val="35000"/>
                </a:schemeClr>
              </a:solidFill>
              <a:latin typeface="Arial" panose="020B0604020202020204" pitchFamily="34" charset="0"/>
              <a:cs typeface="Arial" panose="020B0604020202020204" pitchFamily="34" charset="0"/>
            </a:endParaRPr>
          </a:p>
          <a:p>
            <a:pPr marL="600075" lvl="2" indent="0">
              <a:buNone/>
            </a:pPr>
            <a:r>
              <a:rPr lang="en-US" dirty="0">
                <a:solidFill>
                  <a:schemeClr val="tx2">
                    <a:lumMod val="65000"/>
                    <a:lumOff val="35000"/>
                  </a:schemeClr>
                </a:solidFill>
                <a:latin typeface="Arial" panose="020B0604020202020204" pitchFamily="34" charset="0"/>
                <a:cs typeface="Arial" panose="020B0604020202020204" pitchFamily="34" charset="0"/>
              </a:rPr>
              <a:t>      </a:t>
            </a:r>
            <a:r>
              <a:rPr lang="en-US" sz="1200" dirty="0">
                <a:solidFill>
                  <a:schemeClr val="tx2">
                    <a:lumMod val="65000"/>
                    <a:lumOff val="35000"/>
                  </a:schemeClr>
                </a:solidFill>
                <a:latin typeface="Arial" panose="020B0604020202020204" pitchFamily="34" charset="0"/>
                <a:cs typeface="Arial" panose="020B0604020202020204" pitchFamily="34" charset="0"/>
              </a:rPr>
              <a:t>You can </a:t>
            </a:r>
            <a:r>
              <a:rPr lang="en-US" sz="1200" b="1" dirty="0">
                <a:solidFill>
                  <a:schemeClr val="tx2">
                    <a:lumMod val="65000"/>
                    <a:lumOff val="35000"/>
                  </a:schemeClr>
                </a:solidFill>
                <a:latin typeface="Arial" panose="020B0604020202020204" pitchFamily="34" charset="0"/>
                <a:cs typeface="Arial" panose="020B0604020202020204" pitchFamily="34" charset="0"/>
              </a:rPr>
              <a:t>listen</a:t>
            </a:r>
            <a:r>
              <a:rPr lang="en-US" sz="1200" dirty="0">
                <a:solidFill>
                  <a:schemeClr val="tx2">
                    <a:lumMod val="65000"/>
                    <a:lumOff val="35000"/>
                  </a:schemeClr>
                </a:solidFill>
                <a:latin typeface="Arial" panose="020B0604020202020204" pitchFamily="34" charset="0"/>
                <a:cs typeface="Arial" panose="020B0604020202020204" pitchFamily="34" charset="0"/>
              </a:rPr>
              <a:t> to messages whil</a:t>
            </a:r>
            <a:r>
              <a:rPr lang="en-US" sz="1200" dirty="0">
                <a:latin typeface="Arial" panose="020B0604020202020204" pitchFamily="34" charset="0"/>
                <a:cs typeface="Arial" panose="020B0604020202020204" pitchFamily="34" charset="0"/>
              </a:rPr>
              <a:t>e driving.</a:t>
            </a:r>
          </a:p>
          <a:p>
            <a:r>
              <a:rPr lang="en-US" dirty="0">
                <a:latin typeface="Arial" panose="020B0604020202020204" pitchFamily="34" charset="0"/>
                <a:cs typeface="Arial" panose="020B0604020202020204" pitchFamily="34" charset="0"/>
              </a:rPr>
              <a:t>	</a:t>
            </a:r>
          </a:p>
        </p:txBody>
      </p:sp>
      <p:pic>
        <p:nvPicPr>
          <p:cNvPr id="4" name="Picture 14" descr="driverwarn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761" y="720973"/>
            <a:ext cx="7770774" cy="77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US_DOT_truck_accident_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507" y="1790471"/>
            <a:ext cx="3066028" cy="2006249"/>
          </a:xfrm>
          <a:prstGeom prst="rect">
            <a:avLst/>
          </a:prstGeom>
          <a:solidFill>
            <a:srgbClr val="FFFFFF">
              <a:shade val="85000"/>
            </a:srgbClr>
          </a:solidFill>
          <a:ln w="88900" cap="sq">
            <a:solidFill>
              <a:srgbClr val="FFFFFF"/>
            </a:solidFill>
            <a:miter lim="800000"/>
          </a:ln>
          <a:effectLst/>
          <a:extLst/>
        </p:spPr>
      </p:pic>
      <p:pic>
        <p:nvPicPr>
          <p:cNvPr id="6" name="Picture 30" descr="speaker_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81589">
            <a:off x="976699" y="3769901"/>
            <a:ext cx="510613" cy="39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718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61" y="-58056"/>
            <a:ext cx="8717039" cy="731520"/>
          </a:xfrm>
        </p:spPr>
        <p:txBody>
          <a:bodyPr/>
          <a:lstStyle/>
          <a:p>
            <a:r>
              <a:rPr lang="en-US" dirty="0">
                <a:solidFill>
                  <a:schemeClr val="accent1"/>
                </a:solidFill>
              </a:rPr>
              <a:t>Add/Change Remarks on Current Status</a:t>
            </a:r>
          </a:p>
        </p:txBody>
      </p:sp>
      <p:sp>
        <p:nvSpPr>
          <p:cNvPr id="3" name="Content Placeholder 2"/>
          <p:cNvSpPr>
            <a:spLocks noGrp="1"/>
          </p:cNvSpPr>
          <p:nvPr>
            <p:ph idx="1"/>
          </p:nvPr>
        </p:nvSpPr>
        <p:spPr>
          <a:xfrm>
            <a:off x="714103" y="673464"/>
            <a:ext cx="4050470" cy="4113029"/>
          </a:xfrm>
        </p:spPr>
        <p:txBody>
          <a:bodyPr/>
          <a:lstStyle/>
          <a:p>
            <a:r>
              <a:rPr lang="en-US" sz="1800" dirty="0">
                <a:solidFill>
                  <a:schemeClr val="tx1"/>
                </a:solidFill>
              </a:rPr>
              <a:t>To change or add remarks on your current duty status:</a:t>
            </a:r>
          </a:p>
          <a:p>
            <a:endParaRPr lang="en-US" sz="800" dirty="0">
              <a:solidFill>
                <a:schemeClr val="tx1"/>
              </a:solidFill>
            </a:endParaRPr>
          </a:p>
          <a:p>
            <a:pPr marL="342900" indent="-342900">
              <a:buFont typeface="+mj-lt"/>
              <a:buAutoNum type="arabicPeriod"/>
            </a:pPr>
            <a:r>
              <a:rPr lang="en-US" sz="1800" dirty="0">
                <a:solidFill>
                  <a:schemeClr val="tx1"/>
                </a:solidFill>
              </a:rPr>
              <a:t>From the Status tab, tap </a:t>
            </a:r>
            <a:r>
              <a:rPr lang="en-US" sz="1800" b="1" dirty="0">
                <a:solidFill>
                  <a:schemeClr val="tx1"/>
                </a:solidFill>
              </a:rPr>
              <a:t>Remarks</a:t>
            </a:r>
            <a:r>
              <a:rPr lang="en-US" sz="1800" dirty="0">
                <a:solidFill>
                  <a:schemeClr val="tx1"/>
                </a:solidFill>
              </a:rPr>
              <a:t>.</a:t>
            </a:r>
          </a:p>
          <a:p>
            <a:pPr marL="342900" indent="-342900">
              <a:buFont typeface="+mj-lt"/>
              <a:buAutoNum type="arabicPeriod"/>
            </a:pPr>
            <a:endParaRPr lang="en-US" sz="1000" dirty="0">
              <a:solidFill>
                <a:schemeClr val="tx1"/>
              </a:solidFill>
            </a:endParaRPr>
          </a:p>
          <a:p>
            <a:pPr marL="342900" indent="-342900">
              <a:buFont typeface="+mj-lt"/>
              <a:buAutoNum type="arabicPeriod"/>
            </a:pPr>
            <a:r>
              <a:rPr lang="en-US" sz="1800" dirty="0">
                <a:solidFill>
                  <a:schemeClr val="tx1"/>
                </a:solidFill>
              </a:rPr>
              <a:t>Enter a new remark or select a different pre-defined remark from the drop-down list to explain what happened during the status.</a:t>
            </a:r>
          </a:p>
          <a:p>
            <a:pPr marL="342900" indent="-342900">
              <a:buFont typeface="+mj-lt"/>
              <a:buAutoNum type="arabicPeriod"/>
            </a:pPr>
            <a:endParaRPr lang="en-US" sz="900" dirty="0">
              <a:solidFill>
                <a:schemeClr val="tx1"/>
              </a:solidFill>
            </a:endParaRPr>
          </a:p>
          <a:p>
            <a:pPr marL="342900" indent="-342900">
              <a:buFont typeface="+mj-lt"/>
              <a:buAutoNum type="arabicPeriod"/>
            </a:pPr>
            <a:r>
              <a:rPr lang="en-US" sz="1800" dirty="0">
                <a:solidFill>
                  <a:schemeClr val="tx1"/>
                </a:solidFill>
              </a:rPr>
              <a:t>Tap </a:t>
            </a:r>
            <a:r>
              <a:rPr lang="en-US" sz="1800" b="1" dirty="0">
                <a:solidFill>
                  <a:schemeClr val="tx1"/>
                </a:solidFill>
              </a:rPr>
              <a:t>OK</a:t>
            </a:r>
            <a:r>
              <a:rPr lang="en-US" sz="1800" dirty="0">
                <a:solidFill>
                  <a:schemeClr val="tx1"/>
                </a:solidFill>
              </a:rPr>
              <a:t>.</a:t>
            </a:r>
          </a:p>
        </p:txBody>
      </p:sp>
      <p:sp>
        <p:nvSpPr>
          <p:cNvPr id="9" name="Rectangle 6"/>
          <p:cNvSpPr>
            <a:spLocks noChangeArrowheads="1"/>
          </p:cNvSpPr>
          <p:nvPr/>
        </p:nvSpPr>
        <p:spPr bwMode="auto">
          <a:xfrm>
            <a:off x="6768387" y="2247675"/>
            <a:ext cx="446228" cy="226770"/>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1" name="Rectangle 6"/>
          <p:cNvSpPr>
            <a:spLocks noChangeArrowheads="1"/>
          </p:cNvSpPr>
          <p:nvPr/>
        </p:nvSpPr>
        <p:spPr bwMode="auto">
          <a:xfrm>
            <a:off x="7192670" y="4136637"/>
            <a:ext cx="446228" cy="274100"/>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6CC3CE4-2AD5-4723-A95C-29DB36D59F65}"/>
              </a:ext>
            </a:extLst>
          </p:cNvPr>
          <p:cNvPicPr>
            <a:picLocks noChangeAspect="1"/>
          </p:cNvPicPr>
          <p:nvPr/>
        </p:nvPicPr>
        <p:blipFill>
          <a:blip r:embed="rId3"/>
          <a:stretch>
            <a:fillRect/>
          </a:stretch>
        </p:blipFill>
        <p:spPr>
          <a:xfrm>
            <a:off x="4946078" y="564487"/>
            <a:ext cx="3397685" cy="1999227"/>
          </a:xfrm>
          <a:prstGeom prst="rect">
            <a:avLst/>
          </a:prstGeom>
          <a:ln w="3175">
            <a:solidFill>
              <a:schemeClr val="tx1"/>
            </a:solidFill>
          </a:ln>
        </p:spPr>
      </p:pic>
      <p:sp>
        <p:nvSpPr>
          <p:cNvPr id="8" name="Rectangle 6"/>
          <p:cNvSpPr>
            <a:spLocks noChangeArrowheads="1"/>
          </p:cNvSpPr>
          <p:nvPr/>
        </p:nvSpPr>
        <p:spPr bwMode="auto">
          <a:xfrm flipH="1">
            <a:off x="7396119" y="2247675"/>
            <a:ext cx="428878" cy="30286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35082E4-FF91-41F0-8CAE-744CC76292BD}"/>
              </a:ext>
            </a:extLst>
          </p:cNvPr>
          <p:cNvPicPr>
            <a:picLocks noChangeAspect="1"/>
          </p:cNvPicPr>
          <p:nvPr/>
        </p:nvPicPr>
        <p:blipFill>
          <a:blip r:embed="rId4"/>
          <a:stretch>
            <a:fillRect/>
          </a:stretch>
        </p:blipFill>
        <p:spPr>
          <a:xfrm>
            <a:off x="4946077" y="2619905"/>
            <a:ext cx="3397685" cy="1964287"/>
          </a:xfrm>
          <a:prstGeom prst="rect">
            <a:avLst/>
          </a:prstGeom>
          <a:ln w="3175">
            <a:solidFill>
              <a:schemeClr val="tx1"/>
            </a:solidFill>
          </a:ln>
        </p:spPr>
      </p:pic>
      <p:sp>
        <p:nvSpPr>
          <p:cNvPr id="10" name="Rectangle 6"/>
          <p:cNvSpPr>
            <a:spLocks noChangeArrowheads="1"/>
          </p:cNvSpPr>
          <p:nvPr/>
        </p:nvSpPr>
        <p:spPr bwMode="auto">
          <a:xfrm>
            <a:off x="4946078" y="3694747"/>
            <a:ext cx="3397684" cy="38512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678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Clock In/Clock Out</a:t>
            </a:r>
          </a:p>
        </p:txBody>
      </p:sp>
      <p:sp>
        <p:nvSpPr>
          <p:cNvPr id="3" name="Content Placeholder 2"/>
          <p:cNvSpPr>
            <a:spLocks noGrp="1"/>
          </p:cNvSpPr>
          <p:nvPr>
            <p:ph idx="1"/>
          </p:nvPr>
        </p:nvSpPr>
        <p:spPr>
          <a:xfrm>
            <a:off x="556912" y="888861"/>
            <a:ext cx="3184980" cy="3840988"/>
          </a:xfrm>
        </p:spPr>
        <p:txBody>
          <a:bodyPr/>
          <a:lstStyle/>
          <a:p>
            <a:pPr marL="342900" indent="-342900">
              <a:buFont typeface="+mj-lt"/>
              <a:buAutoNum type="arabicPeriod"/>
            </a:pPr>
            <a:r>
              <a:rPr lang="en-US" sz="1800" dirty="0">
                <a:solidFill>
                  <a:schemeClr val="tx1"/>
                </a:solidFill>
              </a:rPr>
              <a:t>On the Status tab, tap </a:t>
            </a:r>
            <a:r>
              <a:rPr lang="en-US" sz="1800" b="1" dirty="0">
                <a:solidFill>
                  <a:schemeClr val="tx1"/>
                </a:solidFill>
              </a:rPr>
              <a:t>Clock In</a:t>
            </a:r>
            <a:r>
              <a:rPr lang="en-US" sz="1800" dirty="0">
                <a:solidFill>
                  <a:schemeClr val="tx1"/>
                </a:solidFill>
              </a:rPr>
              <a:t> or </a:t>
            </a:r>
            <a:r>
              <a:rPr lang="en-US" sz="1800" b="1" dirty="0">
                <a:solidFill>
                  <a:schemeClr val="tx1"/>
                </a:solidFill>
              </a:rPr>
              <a:t>Clock Out.</a:t>
            </a:r>
          </a:p>
          <a:p>
            <a:pPr marL="342900" indent="-342900">
              <a:buFont typeface="+mj-lt"/>
              <a:buAutoNum type="arabicPeriod"/>
            </a:pPr>
            <a:endParaRPr lang="en-US" sz="1800" dirty="0">
              <a:solidFill>
                <a:schemeClr val="tx1"/>
              </a:solidFill>
            </a:endParaRPr>
          </a:p>
          <a:p>
            <a:pPr marL="342900" indent="-342900">
              <a:buFont typeface="+mj-lt"/>
              <a:buAutoNum type="arabicPeriod"/>
            </a:pPr>
            <a:r>
              <a:rPr lang="en-US" sz="1800" dirty="0">
                <a:solidFill>
                  <a:schemeClr val="tx1"/>
                </a:solidFill>
              </a:rPr>
              <a:t>Set the time.</a:t>
            </a:r>
          </a:p>
          <a:p>
            <a:pPr marL="342900" indent="-342900">
              <a:buFont typeface="+mj-lt"/>
              <a:buAutoNum type="arabicPeriod"/>
            </a:pPr>
            <a:endParaRPr lang="en-US" sz="1800" dirty="0">
              <a:solidFill>
                <a:schemeClr val="tx1"/>
              </a:solidFill>
            </a:endParaRPr>
          </a:p>
          <a:p>
            <a:pPr marL="342900" indent="-342900">
              <a:buFont typeface="+mj-lt"/>
              <a:buAutoNum type="arabicPeriod"/>
            </a:pPr>
            <a:r>
              <a:rPr lang="en-US" sz="1800" dirty="0">
                <a:solidFill>
                  <a:schemeClr val="tx1"/>
                </a:solidFill>
              </a:rPr>
              <a:t>Select or type one or two remarks explaining what happened during the status.</a:t>
            </a:r>
          </a:p>
          <a:p>
            <a:pPr marL="342900" indent="-342900">
              <a:buFont typeface="+mj-lt"/>
              <a:buAutoNum type="arabicPeriod"/>
            </a:pPr>
            <a:endParaRPr lang="en-US" sz="1800" dirty="0">
              <a:solidFill>
                <a:schemeClr val="tx1"/>
              </a:solidFill>
            </a:endParaRPr>
          </a:p>
          <a:p>
            <a:pPr marL="342900" indent="-342900">
              <a:buFont typeface="+mj-lt"/>
              <a:buAutoNum type="arabicPeriod"/>
            </a:pPr>
            <a:r>
              <a:rPr lang="en-US" sz="1800" dirty="0">
                <a:solidFill>
                  <a:schemeClr val="tx1"/>
                </a:solidFill>
              </a:rPr>
              <a:t>Tap </a:t>
            </a:r>
            <a:r>
              <a:rPr lang="en-US" sz="1800" b="1" dirty="0">
                <a:solidFill>
                  <a:schemeClr val="tx1"/>
                </a:solidFill>
              </a:rPr>
              <a:t>OK</a:t>
            </a:r>
          </a:p>
        </p:txBody>
      </p:sp>
      <p:pic>
        <p:nvPicPr>
          <p:cNvPr id="4" name="Picture 3">
            <a:extLst>
              <a:ext uri="{FF2B5EF4-FFF2-40B4-BE49-F238E27FC236}">
                <a16:creationId xmlns:a16="http://schemas.microsoft.com/office/drawing/2014/main" id="{1EC41783-25A2-454C-9967-E13216018195}"/>
              </a:ext>
            </a:extLst>
          </p:cNvPr>
          <p:cNvPicPr>
            <a:picLocks noChangeAspect="1"/>
          </p:cNvPicPr>
          <p:nvPr/>
        </p:nvPicPr>
        <p:blipFill>
          <a:blip r:embed="rId3"/>
          <a:stretch>
            <a:fillRect/>
          </a:stretch>
        </p:blipFill>
        <p:spPr>
          <a:xfrm>
            <a:off x="4648201" y="2612858"/>
            <a:ext cx="3241534" cy="1889840"/>
          </a:xfrm>
          <a:prstGeom prst="rect">
            <a:avLst/>
          </a:prstGeom>
        </p:spPr>
      </p:pic>
      <p:sp>
        <p:nvSpPr>
          <p:cNvPr id="10" name="Rectangle 6"/>
          <p:cNvSpPr>
            <a:spLocks noChangeArrowheads="1"/>
          </p:cNvSpPr>
          <p:nvPr/>
        </p:nvSpPr>
        <p:spPr bwMode="auto">
          <a:xfrm>
            <a:off x="4785480" y="3451086"/>
            <a:ext cx="924369" cy="213384"/>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1" name="Rectangle 6"/>
          <p:cNvSpPr>
            <a:spLocks noChangeArrowheads="1"/>
          </p:cNvSpPr>
          <p:nvPr/>
        </p:nvSpPr>
        <p:spPr bwMode="auto">
          <a:xfrm>
            <a:off x="4656147" y="3676830"/>
            <a:ext cx="3233588" cy="409648"/>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2" name="Rectangle 6"/>
          <p:cNvSpPr>
            <a:spLocks noChangeArrowheads="1"/>
          </p:cNvSpPr>
          <p:nvPr/>
        </p:nvSpPr>
        <p:spPr bwMode="auto">
          <a:xfrm>
            <a:off x="7440805" y="4206846"/>
            <a:ext cx="447286" cy="29585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C2419AF-1D5F-472C-ADEF-A609D47A8CBE}"/>
              </a:ext>
            </a:extLst>
          </p:cNvPr>
          <p:cNvPicPr>
            <a:picLocks noChangeAspect="1"/>
          </p:cNvPicPr>
          <p:nvPr/>
        </p:nvPicPr>
        <p:blipFill>
          <a:blip r:embed="rId4"/>
          <a:stretch>
            <a:fillRect/>
          </a:stretch>
        </p:blipFill>
        <p:spPr>
          <a:xfrm>
            <a:off x="4648201" y="404602"/>
            <a:ext cx="3443159" cy="1966554"/>
          </a:xfrm>
          <a:prstGeom prst="rect">
            <a:avLst/>
          </a:prstGeom>
        </p:spPr>
      </p:pic>
      <p:sp>
        <p:nvSpPr>
          <p:cNvPr id="9" name="Rectangle 6"/>
          <p:cNvSpPr>
            <a:spLocks noChangeArrowheads="1"/>
          </p:cNvSpPr>
          <p:nvPr/>
        </p:nvSpPr>
        <p:spPr bwMode="auto">
          <a:xfrm>
            <a:off x="5709849" y="2070013"/>
            <a:ext cx="884351" cy="29585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634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Request Exception</a:t>
            </a:r>
          </a:p>
        </p:txBody>
      </p:sp>
      <p:sp>
        <p:nvSpPr>
          <p:cNvPr id="3" name="Content Placeholder 2"/>
          <p:cNvSpPr>
            <a:spLocks noGrp="1"/>
          </p:cNvSpPr>
          <p:nvPr>
            <p:ph idx="1"/>
          </p:nvPr>
        </p:nvSpPr>
        <p:spPr>
          <a:xfrm>
            <a:off x="546276" y="917375"/>
            <a:ext cx="3747050" cy="3840988"/>
          </a:xfrm>
        </p:spPr>
        <p:txBody>
          <a:bodyPr/>
          <a:lstStyle/>
          <a:p>
            <a:pPr marL="342900" indent="-342900">
              <a:buFont typeface="+mj-lt"/>
              <a:buAutoNum type="arabicPeriod"/>
            </a:pPr>
            <a:r>
              <a:rPr lang="en-US" sz="1800" dirty="0">
                <a:solidFill>
                  <a:schemeClr val="tx1"/>
                </a:solidFill>
              </a:rPr>
              <a:t>From the Status tab, tap </a:t>
            </a:r>
            <a:r>
              <a:rPr lang="en-US" sz="1800" b="1" dirty="0">
                <a:solidFill>
                  <a:schemeClr val="tx1"/>
                </a:solidFill>
              </a:rPr>
              <a:t>Exceptions</a:t>
            </a:r>
            <a:r>
              <a:rPr lang="en-US" sz="1800" dirty="0">
                <a:solidFill>
                  <a:schemeClr val="tx1"/>
                </a:solidFill>
              </a:rPr>
              <a:t>.</a:t>
            </a:r>
          </a:p>
          <a:p>
            <a:pPr marL="342900" indent="-342900">
              <a:buFont typeface="+mj-lt"/>
              <a:buAutoNum type="arabicPeriod"/>
            </a:pPr>
            <a:endParaRPr lang="en-US" sz="1800" dirty="0">
              <a:solidFill>
                <a:schemeClr val="tx1"/>
              </a:solidFill>
            </a:endParaRPr>
          </a:p>
          <a:p>
            <a:pPr marL="342900" indent="-342900">
              <a:buFont typeface="+mj-lt"/>
              <a:buAutoNum type="arabicPeriod"/>
            </a:pPr>
            <a:endParaRPr lang="en-US" sz="1800" dirty="0">
              <a:solidFill>
                <a:schemeClr val="tx1"/>
              </a:solidFill>
            </a:endParaRPr>
          </a:p>
          <a:p>
            <a:pPr marL="342900" indent="-342900">
              <a:buFont typeface="+mj-lt"/>
              <a:buAutoNum type="arabicPeriod"/>
            </a:pPr>
            <a:endParaRPr lang="en-US" sz="1800" dirty="0">
              <a:solidFill>
                <a:schemeClr val="tx1"/>
              </a:solidFill>
            </a:endParaRPr>
          </a:p>
          <a:p>
            <a:pPr marL="342900" indent="-342900">
              <a:buFont typeface="+mj-lt"/>
              <a:buAutoNum type="arabicPeriod"/>
            </a:pPr>
            <a:r>
              <a:rPr lang="en-US" sz="1800" dirty="0">
                <a:solidFill>
                  <a:schemeClr val="tx1"/>
                </a:solidFill>
              </a:rPr>
              <a:t>Tap the </a:t>
            </a:r>
            <a:r>
              <a:rPr lang="en-US" sz="1800" b="1" dirty="0">
                <a:solidFill>
                  <a:schemeClr val="tx1"/>
                </a:solidFill>
              </a:rPr>
              <a:t>Exception</a:t>
            </a:r>
            <a:r>
              <a:rPr lang="en-US" sz="1800" dirty="0">
                <a:solidFill>
                  <a:schemeClr val="tx1"/>
                </a:solidFill>
              </a:rPr>
              <a:t> to take, and tap </a:t>
            </a:r>
            <a:r>
              <a:rPr lang="en-US" sz="1800" b="1" dirty="0">
                <a:solidFill>
                  <a:schemeClr val="tx1"/>
                </a:solidFill>
              </a:rPr>
              <a:t>OK</a:t>
            </a:r>
            <a:r>
              <a:rPr lang="en-US" sz="1800" dirty="0">
                <a:solidFill>
                  <a:schemeClr val="tx1"/>
                </a:solidFill>
              </a:rPr>
              <a:t>.</a:t>
            </a:r>
          </a:p>
          <a:p>
            <a:pPr marL="342900" indent="-342900">
              <a:buFont typeface="+mj-lt"/>
              <a:buAutoNum type="arabicPeriod"/>
            </a:pPr>
            <a:r>
              <a:rPr lang="en-US" sz="1800" dirty="0"/>
              <a:t>Tap </a:t>
            </a:r>
            <a:r>
              <a:rPr lang="en-US" sz="1800" b="1" dirty="0"/>
              <a:t>OK</a:t>
            </a:r>
            <a:r>
              <a:rPr lang="en-US" sz="1800" dirty="0"/>
              <a:t> to confirm</a:t>
            </a:r>
            <a:r>
              <a:rPr lang="en-US"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142" y="565266"/>
            <a:ext cx="3288873" cy="1930286"/>
          </a:xfrm>
          <a:prstGeom prst="rect">
            <a:avLst/>
          </a:prstGeom>
          <a:ln w="317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084" y="2553741"/>
            <a:ext cx="3288872" cy="1930285"/>
          </a:xfrm>
          <a:prstGeom prst="rect">
            <a:avLst/>
          </a:prstGeom>
          <a:ln w="3175">
            <a:solidFill>
              <a:schemeClr val="tx1"/>
            </a:solidFill>
          </a:ln>
        </p:spPr>
      </p:pic>
      <p:sp>
        <p:nvSpPr>
          <p:cNvPr id="7" name="Rectangle 6"/>
          <p:cNvSpPr>
            <a:spLocks noChangeArrowheads="1"/>
          </p:cNvSpPr>
          <p:nvPr/>
        </p:nvSpPr>
        <p:spPr bwMode="auto">
          <a:xfrm>
            <a:off x="4806142" y="1005726"/>
            <a:ext cx="304226" cy="21834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6694240" y="2197551"/>
            <a:ext cx="424282" cy="296933"/>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9" name="Rectangle 6"/>
          <p:cNvSpPr>
            <a:spLocks noChangeArrowheads="1"/>
          </p:cNvSpPr>
          <p:nvPr/>
        </p:nvSpPr>
        <p:spPr bwMode="auto">
          <a:xfrm>
            <a:off x="4814944" y="3100712"/>
            <a:ext cx="830921" cy="55714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0" name="Rectangle 6"/>
          <p:cNvSpPr>
            <a:spLocks noChangeArrowheads="1"/>
          </p:cNvSpPr>
          <p:nvPr/>
        </p:nvSpPr>
        <p:spPr bwMode="auto">
          <a:xfrm>
            <a:off x="7604096" y="4156875"/>
            <a:ext cx="436475" cy="28191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5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66EA-17B4-451A-AFCC-4EC29D925488}"/>
              </a:ext>
            </a:extLst>
          </p:cNvPr>
          <p:cNvSpPr>
            <a:spLocks noGrp="1"/>
          </p:cNvSpPr>
          <p:nvPr>
            <p:ph type="title"/>
          </p:nvPr>
        </p:nvSpPr>
        <p:spPr/>
        <p:txBody>
          <a:bodyPr/>
          <a:lstStyle/>
          <a:p>
            <a:r>
              <a:rPr lang="en-US" dirty="0"/>
              <a:t>Rest Break Exemption</a:t>
            </a:r>
          </a:p>
        </p:txBody>
      </p:sp>
      <p:sp>
        <p:nvSpPr>
          <p:cNvPr id="3" name="Content Placeholder 2">
            <a:extLst>
              <a:ext uri="{FF2B5EF4-FFF2-40B4-BE49-F238E27FC236}">
                <a16:creationId xmlns:a16="http://schemas.microsoft.com/office/drawing/2014/main" id="{E81335D6-8698-4E73-84C8-6BAECADBF540}"/>
              </a:ext>
            </a:extLst>
          </p:cNvPr>
          <p:cNvSpPr>
            <a:spLocks noGrp="1"/>
          </p:cNvSpPr>
          <p:nvPr>
            <p:ph idx="1"/>
          </p:nvPr>
        </p:nvSpPr>
        <p:spPr>
          <a:xfrm>
            <a:off x="566057" y="914232"/>
            <a:ext cx="4293326" cy="3311020"/>
          </a:xfrm>
        </p:spPr>
        <p:txBody>
          <a:bodyPr/>
          <a:lstStyle/>
          <a:p>
            <a:pPr marL="342900" indent="-342900">
              <a:buFont typeface="+mj-lt"/>
              <a:buAutoNum type="arabicPeriod"/>
            </a:pPr>
            <a:r>
              <a:rPr lang="en-US" dirty="0">
                <a:solidFill>
                  <a:schemeClr val="tx1"/>
                </a:solidFill>
              </a:rPr>
              <a:t>When loaded, go to the the Status tab, and tap </a:t>
            </a:r>
            <a:r>
              <a:rPr lang="en-US" b="1" dirty="0">
                <a:solidFill>
                  <a:schemeClr val="tx1"/>
                </a:solidFill>
              </a:rPr>
              <a:t>Rest Break Exemption</a:t>
            </a:r>
            <a:r>
              <a:rPr lang="en-US" dirty="0">
                <a:solidFill>
                  <a:schemeClr val="tx1"/>
                </a:solidFill>
              </a:rPr>
              <a:t>.</a:t>
            </a:r>
          </a:p>
          <a:p>
            <a:pPr marL="342900" indent="-342900">
              <a:buFont typeface="+mj-lt"/>
              <a:buAutoNum type="arabicPeriod"/>
            </a:pPr>
            <a:r>
              <a:rPr lang="en-US" dirty="0">
                <a:solidFill>
                  <a:schemeClr val="tx1"/>
                </a:solidFill>
              </a:rPr>
              <a:t>Tap </a:t>
            </a:r>
            <a:r>
              <a:rPr lang="en-US" b="1" dirty="0">
                <a:solidFill>
                  <a:schemeClr val="tx1"/>
                </a:solidFill>
              </a:rPr>
              <a:t>OK</a:t>
            </a:r>
            <a:r>
              <a:rPr lang="en-US" dirty="0">
                <a:solidFill>
                  <a:schemeClr val="tx1"/>
                </a:solidFill>
              </a:rPr>
              <a:t>.</a:t>
            </a:r>
          </a:p>
          <a:p>
            <a:pPr marL="342900" indent="-342900">
              <a:buFont typeface="+mj-lt"/>
              <a:buAutoNum type="arabicPeriod"/>
            </a:pPr>
            <a:r>
              <a:rPr lang="en-US" dirty="0">
                <a:solidFill>
                  <a:schemeClr val="tx1"/>
                </a:solidFill>
              </a:rPr>
              <a:t>T</a:t>
            </a:r>
            <a:r>
              <a:rPr lang="en-US" dirty="0"/>
              <a:t>ap </a:t>
            </a:r>
            <a:r>
              <a:rPr lang="en-US" b="1" dirty="0"/>
              <a:t>OK</a:t>
            </a:r>
            <a:r>
              <a:rPr lang="en-US" dirty="0"/>
              <a:t> to confirm.</a:t>
            </a:r>
          </a:p>
          <a:p>
            <a:pPr marL="342900" indent="-342900">
              <a:buFont typeface="+mj-lt"/>
              <a:buAutoNum type="arabicPeriod"/>
            </a:pPr>
            <a:r>
              <a:rPr lang="en-US" dirty="0"/>
              <a:t>After unloading, return to the Status tab, tap </a:t>
            </a:r>
            <a:r>
              <a:rPr lang="en-US" b="1" dirty="0"/>
              <a:t>Exception</a:t>
            </a:r>
            <a:r>
              <a:rPr lang="en-US" dirty="0"/>
              <a:t>.</a:t>
            </a:r>
          </a:p>
          <a:p>
            <a:pPr marL="342900" indent="-342900">
              <a:buFont typeface="+mj-lt"/>
              <a:buAutoNum type="arabicPeriod"/>
            </a:pPr>
            <a:r>
              <a:rPr lang="en-US" dirty="0"/>
              <a:t>Tap the </a:t>
            </a:r>
            <a:r>
              <a:rPr lang="en-US" b="1" dirty="0"/>
              <a:t>Rest Break Exemption </a:t>
            </a:r>
            <a:r>
              <a:rPr lang="en-US" dirty="0"/>
              <a:t>again to deselect the check box</a:t>
            </a:r>
          </a:p>
          <a:p>
            <a:pPr marL="342900" indent="-342900">
              <a:buFont typeface="+mj-lt"/>
              <a:buAutoNum type="arabicPeriod"/>
            </a:pPr>
            <a:r>
              <a:rPr lang="en-US" dirty="0"/>
              <a:t>Tap </a:t>
            </a:r>
            <a:r>
              <a:rPr lang="en-US" b="1" dirty="0"/>
              <a:t>OK</a:t>
            </a:r>
            <a:r>
              <a:rPr lang="en-US" dirty="0"/>
              <a:t>.</a:t>
            </a:r>
          </a:p>
        </p:txBody>
      </p:sp>
      <p:pic>
        <p:nvPicPr>
          <p:cNvPr id="4" name="Picture 3">
            <a:extLst>
              <a:ext uri="{FF2B5EF4-FFF2-40B4-BE49-F238E27FC236}">
                <a16:creationId xmlns:a16="http://schemas.microsoft.com/office/drawing/2014/main" id="{0E98A036-2DFD-4C0E-9514-3138744BC6C5}"/>
              </a:ext>
            </a:extLst>
          </p:cNvPr>
          <p:cNvPicPr>
            <a:picLocks noChangeAspect="1"/>
          </p:cNvPicPr>
          <p:nvPr/>
        </p:nvPicPr>
        <p:blipFill>
          <a:blip r:embed="rId3"/>
          <a:stretch>
            <a:fillRect/>
          </a:stretch>
        </p:blipFill>
        <p:spPr>
          <a:xfrm>
            <a:off x="5068925" y="2376291"/>
            <a:ext cx="3568000" cy="2097381"/>
          </a:xfrm>
          <a:prstGeom prst="rect">
            <a:avLst/>
          </a:prstGeom>
          <a:noFill/>
          <a:ln w="3175">
            <a:solidFill>
              <a:schemeClr val="tx1"/>
            </a:solidFill>
          </a:ln>
        </p:spPr>
      </p:pic>
      <p:pic>
        <p:nvPicPr>
          <p:cNvPr id="5" name="Picture 4">
            <a:extLst>
              <a:ext uri="{FF2B5EF4-FFF2-40B4-BE49-F238E27FC236}">
                <a16:creationId xmlns:a16="http://schemas.microsoft.com/office/drawing/2014/main" id="{C36A93A6-939E-48D7-8BE0-64B5D78C6370}"/>
              </a:ext>
            </a:extLst>
          </p:cNvPr>
          <p:cNvPicPr>
            <a:picLocks noChangeAspect="1"/>
          </p:cNvPicPr>
          <p:nvPr/>
        </p:nvPicPr>
        <p:blipFill>
          <a:blip r:embed="rId4"/>
          <a:stretch>
            <a:fillRect/>
          </a:stretch>
        </p:blipFill>
        <p:spPr>
          <a:xfrm>
            <a:off x="5052299" y="177842"/>
            <a:ext cx="3584626" cy="2100970"/>
          </a:xfrm>
          <a:prstGeom prst="rect">
            <a:avLst/>
          </a:prstGeom>
          <a:ln w="3175">
            <a:solidFill>
              <a:schemeClr val="tx1"/>
            </a:solidFill>
          </a:ln>
        </p:spPr>
      </p:pic>
      <p:sp>
        <p:nvSpPr>
          <p:cNvPr id="7" name="Rectangle 6">
            <a:extLst>
              <a:ext uri="{FF2B5EF4-FFF2-40B4-BE49-F238E27FC236}">
                <a16:creationId xmlns:a16="http://schemas.microsoft.com/office/drawing/2014/main" id="{C8483532-13C8-4B1D-84E5-E34ACD029F23}"/>
              </a:ext>
            </a:extLst>
          </p:cNvPr>
          <p:cNvSpPr/>
          <p:nvPr/>
        </p:nvSpPr>
        <p:spPr>
          <a:xfrm>
            <a:off x="7115695" y="1970116"/>
            <a:ext cx="465512" cy="23275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22C7EA-58EF-4678-8C37-F72D41A38CCB}"/>
              </a:ext>
            </a:extLst>
          </p:cNvPr>
          <p:cNvSpPr/>
          <p:nvPr/>
        </p:nvSpPr>
        <p:spPr>
          <a:xfrm>
            <a:off x="8121535" y="4139738"/>
            <a:ext cx="432261" cy="26600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024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Region Clocks &amp; Changing Current Rule Sets</a:t>
            </a:r>
          </a:p>
        </p:txBody>
      </p:sp>
      <p:sp>
        <p:nvSpPr>
          <p:cNvPr id="3" name="Content Placeholder 2"/>
          <p:cNvSpPr>
            <a:spLocks noGrp="1"/>
          </p:cNvSpPr>
          <p:nvPr>
            <p:ph idx="1"/>
          </p:nvPr>
        </p:nvSpPr>
        <p:spPr>
          <a:xfrm>
            <a:off x="495813" y="731520"/>
            <a:ext cx="4783032" cy="3959983"/>
          </a:xfrm>
        </p:spPr>
        <p:txBody>
          <a:bodyPr/>
          <a:lstStyle/>
          <a:p>
            <a:r>
              <a:rPr lang="en-US" sz="1800" dirty="0">
                <a:solidFill>
                  <a:schemeClr val="tx1"/>
                </a:solidFill>
              </a:rPr>
              <a:t>You can view your available hours for both USA and Canadian Federal Regulations on the Clocks tab.</a:t>
            </a:r>
          </a:p>
          <a:p>
            <a:pPr marL="342900" indent="-342900">
              <a:buFont typeface="+mj-lt"/>
              <a:buAutoNum type="arabicPeriod"/>
            </a:pPr>
            <a:endParaRPr lang="en-US" sz="800" dirty="0">
              <a:solidFill>
                <a:schemeClr val="tx1"/>
              </a:solidFill>
            </a:endParaRPr>
          </a:p>
          <a:p>
            <a:pPr marL="342900" indent="-342900">
              <a:buFont typeface="+mj-lt"/>
              <a:buAutoNum type="arabicPeriod"/>
            </a:pPr>
            <a:r>
              <a:rPr lang="en-US" sz="1800" dirty="0">
                <a:solidFill>
                  <a:schemeClr val="tx1"/>
                </a:solidFill>
              </a:rPr>
              <a:t>To change your current rule set, tap Region. </a:t>
            </a:r>
          </a:p>
          <a:p>
            <a:pPr marL="342900" indent="-342900">
              <a:buFont typeface="+mj-lt"/>
              <a:buAutoNum type="arabicPeriod"/>
            </a:pPr>
            <a:endParaRPr lang="en-US" sz="800" dirty="0">
              <a:solidFill>
                <a:schemeClr val="tx1"/>
              </a:solidFill>
            </a:endParaRPr>
          </a:p>
          <a:p>
            <a:pPr marL="342900" indent="-342900">
              <a:buFont typeface="+mj-lt"/>
              <a:buAutoNum type="arabicPeriod"/>
            </a:pPr>
            <a:r>
              <a:rPr lang="en-US" sz="1800" dirty="0">
                <a:solidFill>
                  <a:schemeClr val="tx1"/>
                </a:solidFill>
              </a:rPr>
              <a:t>Select a </a:t>
            </a:r>
            <a:r>
              <a:rPr lang="en-US" sz="1800" b="1" dirty="0">
                <a:solidFill>
                  <a:schemeClr val="tx1"/>
                </a:solidFill>
              </a:rPr>
              <a:t>Region</a:t>
            </a:r>
            <a:r>
              <a:rPr lang="en-US" sz="1800" dirty="0">
                <a:solidFill>
                  <a:schemeClr val="tx1"/>
                </a:solidFill>
              </a:rPr>
              <a:t>, and tap OK.</a:t>
            </a:r>
          </a:p>
          <a:p>
            <a:endParaRPr lang="en-US" sz="1800" dirty="0">
              <a:solidFill>
                <a:schemeClr val="tx1"/>
              </a:solidFill>
            </a:endParaRPr>
          </a:p>
          <a:p>
            <a:pPr marL="457200" lvl="1" indent="0">
              <a:buNone/>
            </a:pPr>
            <a:r>
              <a:rPr lang="en-US" sz="1600" dirty="0">
                <a:solidFill>
                  <a:schemeClr val="tx1"/>
                </a:solidFill>
              </a:rPr>
              <a:t>You must use the </a:t>
            </a:r>
            <a:r>
              <a:rPr lang="en-US" sz="1600" i="1" dirty="0">
                <a:solidFill>
                  <a:schemeClr val="tx1"/>
                </a:solidFill>
              </a:rPr>
              <a:t>Can North </a:t>
            </a:r>
            <a:r>
              <a:rPr lang="en-US" sz="1600" dirty="0">
                <a:solidFill>
                  <a:schemeClr val="tx1"/>
                </a:solidFill>
              </a:rPr>
              <a:t>region when driving north of Latitude 60°N.</a:t>
            </a:r>
          </a:p>
          <a:p>
            <a:endParaRPr lang="en-US" dirty="0">
              <a:solidFill>
                <a:schemeClr val="tx1"/>
              </a:solidFill>
            </a:endParaRPr>
          </a:p>
          <a:p>
            <a:endParaRPr lang="en-US" dirty="0">
              <a:solidFill>
                <a:schemeClr val="tx1"/>
              </a:solidFill>
            </a:endParaRPr>
          </a:p>
          <a:p>
            <a:endParaRPr lang="en-US" dirty="0"/>
          </a:p>
        </p:txBody>
      </p:sp>
      <p:pic>
        <p:nvPicPr>
          <p:cNvPr id="4" name="Picture 3">
            <a:extLst>
              <a:ext uri="{FF2B5EF4-FFF2-40B4-BE49-F238E27FC236}">
                <a16:creationId xmlns:a16="http://schemas.microsoft.com/office/drawing/2014/main" id="{2F2A9612-80D4-404C-99FC-53B147F31818}"/>
              </a:ext>
            </a:extLst>
          </p:cNvPr>
          <p:cNvPicPr>
            <a:picLocks noChangeAspect="1"/>
          </p:cNvPicPr>
          <p:nvPr/>
        </p:nvPicPr>
        <p:blipFill>
          <a:blip r:embed="rId3"/>
          <a:stretch>
            <a:fillRect/>
          </a:stretch>
        </p:blipFill>
        <p:spPr>
          <a:xfrm>
            <a:off x="5372543" y="603775"/>
            <a:ext cx="3306015" cy="1940909"/>
          </a:xfrm>
          <a:prstGeom prst="rect">
            <a:avLst/>
          </a:prstGeom>
          <a:ln w="3175">
            <a:solidFill>
              <a:schemeClr val="tx1"/>
            </a:solidFill>
          </a:ln>
        </p:spPr>
      </p:pic>
      <p:sp>
        <p:nvSpPr>
          <p:cNvPr id="7" name="Rectangle 6"/>
          <p:cNvSpPr>
            <a:spLocks noChangeArrowheads="1"/>
          </p:cNvSpPr>
          <p:nvPr/>
        </p:nvSpPr>
        <p:spPr bwMode="auto">
          <a:xfrm>
            <a:off x="6043352" y="1050417"/>
            <a:ext cx="276827" cy="19860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8196964" y="2247336"/>
            <a:ext cx="405583" cy="28867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D590969-6B73-4889-9B0D-C63082E48806}"/>
              </a:ext>
            </a:extLst>
          </p:cNvPr>
          <p:cNvPicPr>
            <a:picLocks noChangeAspect="1"/>
          </p:cNvPicPr>
          <p:nvPr/>
        </p:nvPicPr>
        <p:blipFill>
          <a:blip r:embed="rId4"/>
          <a:stretch>
            <a:fillRect/>
          </a:stretch>
        </p:blipFill>
        <p:spPr>
          <a:xfrm>
            <a:off x="5400659" y="2631905"/>
            <a:ext cx="3249784" cy="1917277"/>
          </a:xfrm>
          <a:prstGeom prst="rect">
            <a:avLst/>
          </a:prstGeom>
          <a:ln w="3175">
            <a:solidFill>
              <a:schemeClr val="tx1"/>
            </a:solidFill>
          </a:ln>
        </p:spPr>
      </p:pic>
      <p:sp>
        <p:nvSpPr>
          <p:cNvPr id="9" name="Rectangle 8"/>
          <p:cNvSpPr>
            <a:spLocks noChangeArrowheads="1"/>
          </p:cNvSpPr>
          <p:nvPr/>
        </p:nvSpPr>
        <p:spPr bwMode="auto">
          <a:xfrm>
            <a:off x="5688885" y="3474615"/>
            <a:ext cx="2475904" cy="19860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3B7F825-B77C-44A2-BE22-C1593A7F57DC}"/>
              </a:ext>
            </a:extLst>
          </p:cNvPr>
          <p:cNvSpPr>
            <a:spLocks noChangeArrowheads="1"/>
          </p:cNvSpPr>
          <p:nvPr/>
        </p:nvSpPr>
        <p:spPr bwMode="auto">
          <a:xfrm>
            <a:off x="8164789" y="4229826"/>
            <a:ext cx="405583" cy="28867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171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454" y="2573092"/>
            <a:ext cx="3302894" cy="193851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454" y="562730"/>
            <a:ext cx="3283066" cy="1926877"/>
          </a:xfrm>
          <a:prstGeom prst="rect">
            <a:avLst/>
          </a:prstGeom>
        </p:spPr>
      </p:pic>
      <p:sp>
        <p:nvSpPr>
          <p:cNvPr id="2" name="Title 1"/>
          <p:cNvSpPr>
            <a:spLocks noGrp="1"/>
          </p:cNvSpPr>
          <p:nvPr>
            <p:ph type="title"/>
          </p:nvPr>
        </p:nvSpPr>
        <p:spPr/>
        <p:txBody>
          <a:bodyPr/>
          <a:lstStyle/>
          <a:p>
            <a:r>
              <a:rPr lang="en-US" dirty="0">
                <a:solidFill>
                  <a:schemeClr val="accent1"/>
                </a:solidFill>
              </a:rPr>
              <a:t>Record a Border Crossing</a:t>
            </a:r>
          </a:p>
        </p:txBody>
      </p:sp>
      <p:sp>
        <p:nvSpPr>
          <p:cNvPr id="3" name="Content Placeholder 2"/>
          <p:cNvSpPr>
            <a:spLocks noGrp="1"/>
          </p:cNvSpPr>
          <p:nvPr>
            <p:ph idx="1"/>
          </p:nvPr>
        </p:nvSpPr>
        <p:spPr>
          <a:xfrm>
            <a:off x="673330" y="952566"/>
            <a:ext cx="3998882" cy="1938383"/>
          </a:xfrm>
        </p:spPr>
        <p:txBody>
          <a:bodyPr/>
          <a:lstStyle/>
          <a:p>
            <a:pPr marL="342900" indent="-342900">
              <a:buFont typeface="+mj-lt"/>
              <a:buAutoNum type="arabicPeriod"/>
            </a:pPr>
            <a:r>
              <a:rPr lang="en-US" sz="1800" dirty="0">
                <a:solidFill>
                  <a:schemeClr val="tx1"/>
                </a:solidFill>
              </a:rPr>
              <a:t>From the Clocks tab, tap </a:t>
            </a:r>
            <a:r>
              <a:rPr lang="en-US" sz="1800" b="1" dirty="0">
                <a:solidFill>
                  <a:schemeClr val="tx1"/>
                </a:solidFill>
              </a:rPr>
              <a:t>Border</a:t>
            </a:r>
            <a:r>
              <a:rPr lang="en-US" sz="1800" dirty="0">
                <a:solidFill>
                  <a:schemeClr val="tx1"/>
                </a:solidFill>
              </a:rPr>
              <a:t>.</a:t>
            </a:r>
          </a:p>
          <a:p>
            <a:pPr marL="342900" indent="-342900">
              <a:buFont typeface="+mj-lt"/>
              <a:buAutoNum type="arabicPeriod"/>
            </a:pPr>
            <a:endParaRPr lang="en-US" sz="1800" dirty="0">
              <a:solidFill>
                <a:schemeClr val="tx1"/>
              </a:solidFill>
            </a:endParaRPr>
          </a:p>
          <a:p>
            <a:pPr marL="342900" indent="-342900">
              <a:buFont typeface="+mj-lt"/>
              <a:buAutoNum type="arabicPeriod"/>
            </a:pPr>
            <a:r>
              <a:rPr lang="en-US" sz="1800" dirty="0">
                <a:solidFill>
                  <a:schemeClr val="tx1"/>
                </a:solidFill>
              </a:rPr>
              <a:t>Tap </a:t>
            </a:r>
            <a:r>
              <a:rPr lang="en-US" sz="1800" b="1" dirty="0">
                <a:solidFill>
                  <a:schemeClr val="tx1"/>
                </a:solidFill>
              </a:rPr>
              <a:t>Yes</a:t>
            </a:r>
            <a:r>
              <a:rPr lang="en-US" sz="1800" dirty="0">
                <a:solidFill>
                  <a:schemeClr val="tx1"/>
                </a:solidFill>
              </a:rPr>
              <a:t>.</a:t>
            </a:r>
            <a:br>
              <a:rPr lang="en-US" sz="1800" dirty="0">
                <a:solidFill>
                  <a:schemeClr val="tx1"/>
                </a:solidFill>
              </a:rPr>
            </a:br>
            <a:endParaRPr lang="en-US" sz="1800" dirty="0">
              <a:solidFill>
                <a:schemeClr val="tx1"/>
              </a:solidFill>
            </a:endParaRPr>
          </a:p>
          <a:p>
            <a:r>
              <a:rPr lang="en-US" sz="1800" dirty="0">
                <a:solidFill>
                  <a:schemeClr val="tx1"/>
                </a:solidFill>
              </a:rPr>
              <a:t>If necessary, change your rule set by changing your Region setting</a:t>
            </a:r>
          </a:p>
        </p:txBody>
      </p:sp>
      <p:sp>
        <p:nvSpPr>
          <p:cNvPr id="12" name="Rectangle 11"/>
          <p:cNvSpPr>
            <a:spLocks noChangeArrowheads="1"/>
          </p:cNvSpPr>
          <p:nvPr/>
        </p:nvSpPr>
        <p:spPr bwMode="auto">
          <a:xfrm>
            <a:off x="6402162" y="3791209"/>
            <a:ext cx="420214" cy="22462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7556269" y="2211182"/>
            <a:ext cx="399009" cy="20102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955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Display Summary - US Rules</a:t>
            </a:r>
          </a:p>
        </p:txBody>
      </p:sp>
      <p:sp>
        <p:nvSpPr>
          <p:cNvPr id="3" name="Content Placeholder 2"/>
          <p:cNvSpPr>
            <a:spLocks noGrp="1"/>
          </p:cNvSpPr>
          <p:nvPr>
            <p:ph idx="1"/>
          </p:nvPr>
        </p:nvSpPr>
        <p:spPr>
          <a:xfrm>
            <a:off x="573578" y="731520"/>
            <a:ext cx="4352923" cy="4006421"/>
          </a:xfrm>
        </p:spPr>
        <p:txBody>
          <a:bodyPr/>
          <a:lstStyle/>
          <a:p>
            <a:pPr marL="285750" indent="-285750">
              <a:buFont typeface="Arial" panose="020B0604020202020204" pitchFamily="34" charset="0"/>
              <a:buChar char="•"/>
            </a:pPr>
            <a:r>
              <a:rPr lang="en-US" sz="1500" dirty="0">
                <a:solidFill>
                  <a:schemeClr val="tx1"/>
                </a:solidFill>
              </a:rPr>
              <a:t>The Summary tab shows your available hours in the current ruleset. You may review the available times for the four clocks.</a:t>
            </a:r>
          </a:p>
          <a:p>
            <a:pPr marL="285750" indent="-285750">
              <a:buFont typeface="Arial" panose="020B0604020202020204" pitchFamily="34" charset="0"/>
              <a:buChar char="•"/>
            </a:pPr>
            <a:r>
              <a:rPr lang="en-US" sz="1500" dirty="0">
                <a:solidFill>
                  <a:schemeClr val="tx1"/>
                </a:solidFill>
              </a:rPr>
              <a:t>The DOT clock always displays the available driving hours to the driver based on all the available hours clocks.</a:t>
            </a:r>
            <a:endParaRPr lang="en-US" sz="900" dirty="0">
              <a:solidFill>
                <a:schemeClr val="tx1"/>
              </a:solidFill>
            </a:endParaRPr>
          </a:p>
          <a:p>
            <a:pPr marL="285750" indent="-285750">
              <a:buFont typeface="Arial" panose="020B0604020202020204" pitchFamily="34" charset="0"/>
              <a:buChar char="•"/>
            </a:pPr>
            <a:r>
              <a:rPr lang="en-US" dirty="0">
                <a:solidFill>
                  <a:schemeClr val="tx1"/>
                </a:solidFill>
              </a:rPr>
              <a:t>The DOT clock is always less than 8:00 since the least available hours clock is the rest break.</a:t>
            </a:r>
            <a:endParaRPr lang="en-US" sz="900" dirty="0">
              <a:solidFill>
                <a:schemeClr val="tx1"/>
              </a:solidFill>
            </a:endParaRPr>
          </a:p>
          <a:p>
            <a:pPr marL="457200" lvl="1" indent="0">
              <a:buNone/>
            </a:pPr>
            <a:endParaRPr lang="en-US" sz="1300" dirty="0">
              <a:solidFill>
                <a:schemeClr val="tx1"/>
              </a:solidFill>
            </a:endParaRPr>
          </a:p>
          <a:p>
            <a:pPr marL="457200" lvl="1" indent="0">
              <a:buNone/>
            </a:pPr>
            <a:r>
              <a:rPr lang="en-US" sz="1300" dirty="0">
                <a:solidFill>
                  <a:schemeClr val="tx1"/>
                </a:solidFill>
              </a:rPr>
              <a:t>Drivers who are not subject to the rest break rule see available time on all three clocks.</a:t>
            </a:r>
          </a:p>
          <a:p>
            <a:endParaRPr lang="en-US" sz="1500" dirty="0">
              <a:solidFill>
                <a:schemeClr val="tx1"/>
              </a:solidFill>
            </a:endParaRPr>
          </a:p>
        </p:txBody>
      </p:sp>
      <p:pic>
        <p:nvPicPr>
          <p:cNvPr id="4" name="Picture 3">
            <a:extLst>
              <a:ext uri="{FF2B5EF4-FFF2-40B4-BE49-F238E27FC236}">
                <a16:creationId xmlns:a16="http://schemas.microsoft.com/office/drawing/2014/main" id="{783CEA8B-8E30-428A-8682-F03E7E3F85FF}"/>
              </a:ext>
            </a:extLst>
          </p:cNvPr>
          <p:cNvPicPr>
            <a:picLocks noChangeAspect="1"/>
          </p:cNvPicPr>
          <p:nvPr/>
        </p:nvPicPr>
        <p:blipFill>
          <a:blip r:embed="rId3"/>
          <a:stretch>
            <a:fillRect/>
          </a:stretch>
        </p:blipFill>
        <p:spPr>
          <a:xfrm>
            <a:off x="4926501" y="1197621"/>
            <a:ext cx="4027069" cy="2370967"/>
          </a:xfrm>
          <a:prstGeom prst="rect">
            <a:avLst/>
          </a:prstGeom>
          <a:ln w="3175">
            <a:solidFill>
              <a:schemeClr val="tx1"/>
            </a:solidFill>
          </a:ln>
        </p:spPr>
      </p:pic>
      <p:sp>
        <p:nvSpPr>
          <p:cNvPr id="6" name="Rectangle 6"/>
          <p:cNvSpPr>
            <a:spLocks noChangeArrowheads="1"/>
          </p:cNvSpPr>
          <p:nvPr/>
        </p:nvSpPr>
        <p:spPr bwMode="auto">
          <a:xfrm>
            <a:off x="5225917" y="1724192"/>
            <a:ext cx="496920" cy="21834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126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6961" y="75396"/>
            <a:ext cx="8717039" cy="731520"/>
          </a:xfrm>
        </p:spPr>
        <p:txBody>
          <a:bodyPr/>
          <a:lstStyle/>
          <a:p>
            <a:r>
              <a:rPr lang="en-US" dirty="0">
                <a:solidFill>
                  <a:schemeClr val="accent1"/>
                </a:solidFill>
              </a:rPr>
              <a:t>Display Summary - Canadian Rules</a:t>
            </a:r>
          </a:p>
        </p:txBody>
      </p:sp>
      <p:sp>
        <p:nvSpPr>
          <p:cNvPr id="3" name="Content Placeholder 2"/>
          <p:cNvSpPr>
            <a:spLocks noGrp="1"/>
          </p:cNvSpPr>
          <p:nvPr>
            <p:ph idx="1"/>
          </p:nvPr>
        </p:nvSpPr>
        <p:spPr>
          <a:xfrm>
            <a:off x="629740" y="1108382"/>
            <a:ext cx="3981271" cy="3864212"/>
          </a:xfrm>
        </p:spPr>
        <p:txBody>
          <a:bodyPr/>
          <a:lstStyle/>
          <a:p>
            <a:pPr marL="285750" indent="-285750">
              <a:buFont typeface="Arial" panose="020B0604020202020204" pitchFamily="34" charset="0"/>
              <a:buChar char="•"/>
            </a:pPr>
            <a:r>
              <a:rPr lang="en-US" dirty="0">
                <a:solidFill>
                  <a:schemeClr val="tx1"/>
                </a:solidFill>
                <a:latin typeface="Avenir Book" panose="02000503020000020003" pitchFamily="2" charset="0"/>
              </a:rPr>
              <a:t>The Summary tab shows your available hours in the current ruleset. You may review the available times for the five clocks.</a:t>
            </a:r>
          </a:p>
          <a:p>
            <a:pPr marL="285750" indent="-285750">
              <a:buFont typeface="Arial" panose="020B0604020202020204" pitchFamily="34" charset="0"/>
              <a:buChar char="•"/>
            </a:pPr>
            <a:r>
              <a:rPr lang="en-US" dirty="0">
                <a:solidFill>
                  <a:schemeClr val="tx1"/>
                </a:solidFill>
                <a:latin typeface="Avenir Book" panose="02000503020000020003" pitchFamily="2" charset="0"/>
              </a:rPr>
              <a:t>The MOT clock is 13:00 hours or less since the shortest clock is the 13-hour driving clock.</a:t>
            </a:r>
          </a:p>
        </p:txBody>
      </p:sp>
      <p:pic>
        <p:nvPicPr>
          <p:cNvPr id="4" name="Picture 3">
            <a:extLst>
              <a:ext uri="{FF2B5EF4-FFF2-40B4-BE49-F238E27FC236}">
                <a16:creationId xmlns:a16="http://schemas.microsoft.com/office/drawing/2014/main" id="{F0797DCF-56C7-405E-B8E4-83CE35CD762D}"/>
              </a:ext>
            </a:extLst>
          </p:cNvPr>
          <p:cNvPicPr>
            <a:picLocks noChangeAspect="1"/>
          </p:cNvPicPr>
          <p:nvPr/>
        </p:nvPicPr>
        <p:blipFill>
          <a:blip r:embed="rId3"/>
          <a:stretch>
            <a:fillRect/>
          </a:stretch>
        </p:blipFill>
        <p:spPr>
          <a:xfrm>
            <a:off x="4644013" y="1415952"/>
            <a:ext cx="4375294" cy="2560834"/>
          </a:xfrm>
          <a:prstGeom prst="rect">
            <a:avLst/>
          </a:prstGeom>
          <a:ln w="3175">
            <a:solidFill>
              <a:schemeClr val="tx1"/>
            </a:solidFill>
          </a:ln>
        </p:spPr>
      </p:pic>
      <p:sp>
        <p:nvSpPr>
          <p:cNvPr id="6" name="Rectangle 5"/>
          <p:cNvSpPr>
            <a:spLocks noChangeArrowheads="1"/>
          </p:cNvSpPr>
          <p:nvPr/>
        </p:nvSpPr>
        <p:spPr bwMode="auto">
          <a:xfrm>
            <a:off x="4923245" y="2018885"/>
            <a:ext cx="624468" cy="20815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051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4391" y="32368"/>
            <a:ext cx="8203209" cy="731520"/>
          </a:xfrm>
        </p:spPr>
        <p:txBody>
          <a:bodyPr/>
          <a:lstStyle/>
          <a:p>
            <a:r>
              <a:rPr lang="en-US" dirty="0">
                <a:solidFill>
                  <a:schemeClr val="accent1"/>
                </a:solidFill>
              </a:rPr>
              <a:t>Display Summary-Canadian North Rules</a:t>
            </a:r>
          </a:p>
        </p:txBody>
      </p:sp>
      <p:sp>
        <p:nvSpPr>
          <p:cNvPr id="3" name="Content Placeholder 2"/>
          <p:cNvSpPr>
            <a:spLocks noGrp="1"/>
          </p:cNvSpPr>
          <p:nvPr>
            <p:ph idx="1"/>
          </p:nvPr>
        </p:nvSpPr>
        <p:spPr>
          <a:xfrm>
            <a:off x="534391" y="1009857"/>
            <a:ext cx="3660800" cy="3840988"/>
          </a:xfrm>
        </p:spPr>
        <p:txBody>
          <a:bodyPr/>
          <a:lstStyle/>
          <a:p>
            <a:pPr marL="285750" indent="-285750">
              <a:buFont typeface="Arial" panose="020B0604020202020204" pitchFamily="34" charset="0"/>
              <a:buChar char="•"/>
            </a:pPr>
            <a:r>
              <a:rPr lang="en-US" sz="1800" dirty="0">
                <a:solidFill>
                  <a:schemeClr val="tx1"/>
                </a:solidFill>
                <a:latin typeface="Avenir Book" panose="02000503020000020003" pitchFamily="2" charset="0"/>
              </a:rPr>
              <a:t>The Summary tab shows your available hours in the current ruleset. You may review the available times for the five clocks.</a:t>
            </a:r>
          </a:p>
          <a:p>
            <a:pPr marL="285750" indent="-285750">
              <a:buFont typeface="Arial" panose="020B0604020202020204" pitchFamily="34" charset="0"/>
              <a:buChar char="•"/>
            </a:pPr>
            <a:r>
              <a:rPr lang="en-US" sz="1800" dirty="0">
                <a:solidFill>
                  <a:schemeClr val="tx1"/>
                </a:solidFill>
              </a:rPr>
              <a:t>The MOT clock is 15:00 hours or less since the shortest clock is the 15-hour driving clock.</a:t>
            </a:r>
          </a:p>
        </p:txBody>
      </p:sp>
      <p:pic>
        <p:nvPicPr>
          <p:cNvPr id="4" name="Picture 3">
            <a:extLst>
              <a:ext uri="{FF2B5EF4-FFF2-40B4-BE49-F238E27FC236}">
                <a16:creationId xmlns:a16="http://schemas.microsoft.com/office/drawing/2014/main" id="{873A3B7B-EA55-491C-AD1C-C8F31A135361}"/>
              </a:ext>
            </a:extLst>
          </p:cNvPr>
          <p:cNvPicPr>
            <a:picLocks noChangeAspect="1"/>
          </p:cNvPicPr>
          <p:nvPr/>
        </p:nvPicPr>
        <p:blipFill>
          <a:blip r:embed="rId3"/>
          <a:stretch>
            <a:fillRect/>
          </a:stretch>
        </p:blipFill>
        <p:spPr>
          <a:xfrm>
            <a:off x="4362929" y="1387706"/>
            <a:ext cx="4538310" cy="2609862"/>
          </a:xfrm>
          <a:prstGeom prst="rect">
            <a:avLst/>
          </a:prstGeom>
          <a:ln w="3175">
            <a:solidFill>
              <a:schemeClr val="tx1"/>
            </a:solidFill>
          </a:ln>
        </p:spPr>
      </p:pic>
      <p:sp>
        <p:nvSpPr>
          <p:cNvPr id="6" name="Rectangle 5"/>
          <p:cNvSpPr>
            <a:spLocks noChangeArrowheads="1"/>
          </p:cNvSpPr>
          <p:nvPr/>
        </p:nvSpPr>
        <p:spPr bwMode="auto">
          <a:xfrm>
            <a:off x="4673818" y="1983978"/>
            <a:ext cx="634557" cy="19860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676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Using Split Sleeper - Canadian Rules</a:t>
            </a:r>
          </a:p>
        </p:txBody>
      </p:sp>
      <p:sp>
        <p:nvSpPr>
          <p:cNvPr id="3" name="Content Placeholder 2"/>
          <p:cNvSpPr>
            <a:spLocks noGrp="1"/>
          </p:cNvSpPr>
          <p:nvPr>
            <p:ph idx="1"/>
          </p:nvPr>
        </p:nvSpPr>
        <p:spPr>
          <a:xfrm>
            <a:off x="723626" y="657141"/>
            <a:ext cx="8420374" cy="760459"/>
          </a:xfrm>
        </p:spPr>
        <p:txBody>
          <a:bodyPr/>
          <a:lstStyle/>
          <a:p>
            <a:r>
              <a:rPr lang="en-US" sz="1800" dirty="0">
                <a:solidFill>
                  <a:schemeClr val="tx1"/>
                </a:solidFill>
              </a:rPr>
              <a:t>From the Clocks tab, tap </a:t>
            </a:r>
            <a:r>
              <a:rPr lang="en-US" sz="1800" b="1" dirty="0">
                <a:solidFill>
                  <a:schemeClr val="tx1"/>
                </a:solidFill>
              </a:rPr>
              <a:t>Will Pair SB </a:t>
            </a:r>
            <a:r>
              <a:rPr lang="en-US" sz="1800" dirty="0">
                <a:solidFill>
                  <a:schemeClr val="tx1"/>
                </a:solidFill>
              </a:rPr>
              <a:t>to have the IVG calculate available hours using the Canadian Split Sleeper Regulations.</a:t>
            </a:r>
          </a:p>
          <a:p>
            <a:endParaRPr lang="en-US" dirty="0"/>
          </a:p>
        </p:txBody>
      </p:sp>
      <p:pic>
        <p:nvPicPr>
          <p:cNvPr id="5" name="Picture 4">
            <a:extLst>
              <a:ext uri="{FF2B5EF4-FFF2-40B4-BE49-F238E27FC236}">
                <a16:creationId xmlns:a16="http://schemas.microsoft.com/office/drawing/2014/main" id="{A6EF7DAC-2581-47FD-9300-7FD5FC9D64A4}"/>
              </a:ext>
            </a:extLst>
          </p:cNvPr>
          <p:cNvPicPr>
            <a:picLocks noChangeAspect="1"/>
          </p:cNvPicPr>
          <p:nvPr/>
        </p:nvPicPr>
        <p:blipFill>
          <a:blip r:embed="rId3"/>
          <a:stretch>
            <a:fillRect/>
          </a:stretch>
        </p:blipFill>
        <p:spPr>
          <a:xfrm>
            <a:off x="1903823" y="1417600"/>
            <a:ext cx="5207814" cy="3085923"/>
          </a:xfrm>
          <a:prstGeom prst="rect">
            <a:avLst/>
          </a:prstGeom>
          <a:ln w="3175">
            <a:solidFill>
              <a:schemeClr val="tx1"/>
            </a:solidFill>
          </a:ln>
        </p:spPr>
      </p:pic>
      <p:sp>
        <p:nvSpPr>
          <p:cNvPr id="6" name="Rectangle 5"/>
          <p:cNvSpPr>
            <a:spLocks noChangeArrowheads="1"/>
          </p:cNvSpPr>
          <p:nvPr/>
        </p:nvSpPr>
        <p:spPr bwMode="auto">
          <a:xfrm>
            <a:off x="2940639" y="2103680"/>
            <a:ext cx="507955" cy="25368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833F59B-B842-4154-9F14-DA88D25B36AF}"/>
              </a:ext>
            </a:extLst>
          </p:cNvPr>
          <p:cNvSpPr/>
          <p:nvPr/>
        </p:nvSpPr>
        <p:spPr>
          <a:xfrm>
            <a:off x="5811520" y="2357369"/>
            <a:ext cx="1103086" cy="25892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89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284902" y="1259330"/>
            <a:ext cx="3631828" cy="2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5000" y="-60467"/>
            <a:ext cx="8051800" cy="857250"/>
          </a:xfrm>
        </p:spPr>
        <p:txBody>
          <a:bodyPr/>
          <a:lstStyle/>
          <a:p>
            <a:r>
              <a:rPr lang="en-US" dirty="0">
                <a:latin typeface="Arial" panose="020B0604020202020204" pitchFamily="34" charset="0"/>
                <a:cs typeface="Arial" panose="020B0604020202020204" pitchFamily="34" charset="0"/>
              </a:rPr>
              <a:t>Access Intelligent Voice Interface (IVI)</a:t>
            </a:r>
          </a:p>
        </p:txBody>
      </p:sp>
      <p:sp>
        <p:nvSpPr>
          <p:cNvPr id="3" name="Content Placeholder 2"/>
          <p:cNvSpPr>
            <a:spLocks noGrp="1"/>
          </p:cNvSpPr>
          <p:nvPr>
            <p:ph idx="1"/>
          </p:nvPr>
        </p:nvSpPr>
        <p:spPr>
          <a:xfrm>
            <a:off x="634999" y="743204"/>
            <a:ext cx="4433389" cy="3840988"/>
          </a:xfrm>
        </p:spPr>
        <p:txBody>
          <a:bodyPr>
            <a:normAutofit/>
          </a:bodyPr>
          <a:lstStyle/>
          <a:p>
            <a:r>
              <a:rPr lang="en-US" sz="2000" dirty="0">
                <a:latin typeface="Avenir Book" panose="02000503020000020003" pitchFamily="2" charset="0"/>
                <a:cs typeface="Arial" panose="020B0604020202020204" pitchFamily="34" charset="0"/>
              </a:rPr>
              <a:t>The </a:t>
            </a:r>
            <a:r>
              <a:rPr lang="en-US" sz="2000" dirty="0">
                <a:latin typeface="Avenir Book" panose="02000503020000020003" pitchFamily="2" charset="0"/>
              </a:rPr>
              <a:t>IVG is constantly listening and when the driver says “Hello, Omnitracs,” the IVG responds with, “Hello, Please state a command.</a:t>
            </a:r>
          </a:p>
          <a:p>
            <a:endParaRPr lang="en-US" sz="2000" dirty="0">
              <a:latin typeface="Avenir Book" panose="02000503020000020003" pitchFamily="2" charset="0"/>
            </a:endParaRPr>
          </a:p>
          <a:p>
            <a:r>
              <a:rPr lang="en-US" sz="2000" dirty="0">
                <a:latin typeface="Avenir Book" panose="02000503020000020003" pitchFamily="2" charset="0"/>
              </a:rPr>
              <a:t>When activated, the IVI icon in the header turns blue and IVI actively listens for one of the supported commands.</a:t>
            </a:r>
          </a:p>
        </p:txBody>
      </p:sp>
      <p:sp>
        <p:nvSpPr>
          <p:cNvPr id="6" name="Rectangle 40"/>
          <p:cNvSpPr>
            <a:spLocks noChangeArrowheads="1"/>
          </p:cNvSpPr>
          <p:nvPr/>
        </p:nvSpPr>
        <p:spPr bwMode="auto">
          <a:xfrm>
            <a:off x="7859277" y="1272030"/>
            <a:ext cx="249376" cy="23188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lIns="91426" tIns="45713" rIns="91426" bIns="45713" anchor="ctr"/>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defRPr/>
            </a:pPr>
            <a:endParaRPr lang="en-US" altLang="en-US" sz="1800" ker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538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Display Graph View and Info</a:t>
            </a:r>
          </a:p>
        </p:txBody>
      </p:sp>
      <p:sp>
        <p:nvSpPr>
          <p:cNvPr id="3" name="Content Placeholder 2"/>
          <p:cNvSpPr>
            <a:spLocks noGrp="1"/>
          </p:cNvSpPr>
          <p:nvPr>
            <p:ph idx="1"/>
          </p:nvPr>
        </p:nvSpPr>
        <p:spPr>
          <a:xfrm>
            <a:off x="708954" y="698270"/>
            <a:ext cx="4729568" cy="3923605"/>
          </a:xfrm>
        </p:spPr>
        <p:txBody>
          <a:bodyPr/>
          <a:lstStyle/>
          <a:p>
            <a:pPr marL="342900" indent="-342900">
              <a:buFont typeface="+mj-lt"/>
              <a:buAutoNum type="arabicPeriod"/>
            </a:pPr>
            <a:r>
              <a:rPr lang="en-US" dirty="0">
                <a:solidFill>
                  <a:schemeClr val="tx1"/>
                </a:solidFill>
              </a:rPr>
              <a:t>From the Graph tab, tap the arrows		    to change the day you are viewing.</a:t>
            </a:r>
          </a:p>
          <a:p>
            <a:pPr marL="342900" indent="-342900">
              <a:buFont typeface="+mj-lt"/>
              <a:buAutoNum type="arabicPeriod"/>
            </a:pPr>
            <a:endParaRPr lang="en-US" sz="800" dirty="0">
              <a:solidFill>
                <a:schemeClr val="tx1"/>
              </a:solidFill>
            </a:endParaRPr>
          </a:p>
          <a:p>
            <a:pPr marL="342900" indent="-342900">
              <a:buFont typeface="+mj-lt"/>
              <a:buAutoNum type="arabicPeriod"/>
            </a:pPr>
            <a:r>
              <a:rPr lang="en-US" dirty="0">
                <a:solidFill>
                  <a:schemeClr val="tx1"/>
                </a:solidFill>
              </a:rPr>
              <a:t>Tap a horizontal bar to see details for that duty status segment.</a:t>
            </a:r>
          </a:p>
          <a:p>
            <a:pPr marL="342900" indent="-342900">
              <a:buFont typeface="+mj-lt"/>
              <a:buAutoNum type="arabicPeriod"/>
            </a:pPr>
            <a:endParaRPr lang="en-US" sz="800" dirty="0">
              <a:solidFill>
                <a:schemeClr val="tx1"/>
              </a:solidFill>
            </a:endParaRPr>
          </a:p>
          <a:p>
            <a:pPr marL="342900" indent="-342900">
              <a:buFont typeface="+mj-lt"/>
              <a:buAutoNum type="arabicPeriod"/>
            </a:pPr>
            <a:r>
              <a:rPr lang="en-US" dirty="0">
                <a:solidFill>
                  <a:schemeClr val="tx1"/>
                </a:solidFill>
              </a:rPr>
              <a:t>Tap </a:t>
            </a:r>
            <a:r>
              <a:rPr lang="en-US" b="1" dirty="0">
                <a:solidFill>
                  <a:schemeClr val="tx1"/>
                </a:solidFill>
              </a:rPr>
              <a:t>Remarks</a:t>
            </a:r>
            <a:r>
              <a:rPr lang="en-US" dirty="0">
                <a:solidFill>
                  <a:schemeClr val="tx1"/>
                </a:solidFill>
              </a:rPr>
              <a:t> to see details about what was happening during that segment.</a:t>
            </a:r>
          </a:p>
          <a:p>
            <a:pPr marL="342900" indent="-342900">
              <a:buFont typeface="+mj-lt"/>
              <a:buAutoNum type="arabicPeriod"/>
            </a:pPr>
            <a:endParaRPr lang="en-US" sz="800" dirty="0">
              <a:solidFill>
                <a:schemeClr val="tx1"/>
              </a:solidFill>
            </a:endParaRPr>
          </a:p>
          <a:p>
            <a:pPr marL="342900" indent="-342900">
              <a:buFont typeface="+mj-lt"/>
              <a:buAutoNum type="arabicPeriod"/>
            </a:pPr>
            <a:r>
              <a:rPr lang="en-US" dirty="0">
                <a:solidFill>
                  <a:schemeClr val="tx1"/>
                </a:solidFill>
              </a:rPr>
              <a:t>Tap </a:t>
            </a:r>
            <a:r>
              <a:rPr lang="en-US" b="1" dirty="0">
                <a:solidFill>
                  <a:schemeClr val="tx1"/>
                </a:solidFill>
              </a:rPr>
              <a:t>Info</a:t>
            </a:r>
            <a:r>
              <a:rPr lang="en-US" dirty="0">
                <a:solidFill>
                  <a:schemeClr val="tx1"/>
                </a:solidFill>
              </a:rPr>
              <a:t> to show a DOT or MOT officer your carrier information and declaration of start of day.</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085" y="703425"/>
            <a:ext cx="266331" cy="25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834876" y="698270"/>
            <a:ext cx="281696" cy="27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7553" y="749176"/>
            <a:ext cx="2994071" cy="1757262"/>
          </a:xfrm>
          <a:prstGeom prst="rect">
            <a:avLst/>
          </a:prstGeom>
          <a:ln w="3175">
            <a:solidFill>
              <a:schemeClr val="tx1"/>
            </a:solidFill>
          </a:ln>
        </p:spPr>
      </p:pic>
      <p:sp>
        <p:nvSpPr>
          <p:cNvPr id="9" name="Rectangle 6"/>
          <p:cNvSpPr>
            <a:spLocks noChangeArrowheads="1"/>
          </p:cNvSpPr>
          <p:nvPr/>
        </p:nvSpPr>
        <p:spPr bwMode="auto">
          <a:xfrm>
            <a:off x="6406066" y="1119122"/>
            <a:ext cx="290171" cy="19761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079" y="2648554"/>
            <a:ext cx="2989044" cy="1751392"/>
          </a:xfrm>
          <a:prstGeom prst="rect">
            <a:avLst/>
          </a:prstGeom>
          <a:ln w="3175">
            <a:solidFill>
              <a:schemeClr val="tx1"/>
            </a:solidFill>
          </a:ln>
        </p:spPr>
      </p:pic>
      <p:cxnSp>
        <p:nvCxnSpPr>
          <p:cNvPr id="8" name="Straight Arrow Connector 7"/>
          <p:cNvCxnSpPr>
            <a:cxnSpLocks/>
          </p:cNvCxnSpPr>
          <p:nvPr/>
        </p:nvCxnSpPr>
        <p:spPr>
          <a:xfrm flipV="1">
            <a:off x="4975724" y="3976128"/>
            <a:ext cx="2200139" cy="325906"/>
          </a:xfrm>
          <a:prstGeom prst="straightConnector1">
            <a:avLst/>
          </a:prstGeom>
          <a:noFill/>
          <a:ln w="38100" cap="flat" cmpd="sng" algn="ctr">
            <a:solidFill>
              <a:srgbClr val="FF9933"/>
            </a:solidFill>
            <a:prstDash val="solid"/>
            <a:tailEnd type="arrow"/>
          </a:ln>
          <a:effectLst>
            <a:outerShdw blurRad="40000" dist="20000" dir="5400000" rotWithShape="0">
              <a:srgbClr val="000000">
                <a:alpha val="38000"/>
              </a:srgbClr>
            </a:outerShdw>
          </a:effectLst>
        </p:spPr>
      </p:cxnSp>
      <p:sp>
        <p:nvSpPr>
          <p:cNvPr id="11" name="Rectangle 10"/>
          <p:cNvSpPr>
            <a:spLocks noChangeArrowheads="1"/>
          </p:cNvSpPr>
          <p:nvPr/>
        </p:nvSpPr>
        <p:spPr bwMode="auto">
          <a:xfrm>
            <a:off x="6489168" y="3012766"/>
            <a:ext cx="301952" cy="19860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7663781" y="1303440"/>
            <a:ext cx="916429" cy="19860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1C158C0-A503-4897-99CC-7B069572852C}"/>
              </a:ext>
            </a:extLst>
          </p:cNvPr>
          <p:cNvSpPr txBox="1"/>
          <p:nvPr/>
        </p:nvSpPr>
        <p:spPr>
          <a:xfrm>
            <a:off x="2255520" y="3796938"/>
            <a:ext cx="2943497"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a:t>For drivers carrying 1.1, 1.2, 1.3 explosives who are set up to take rest breaks while on duty, the time appears with a medium blue within ON bar.</a:t>
            </a:r>
          </a:p>
        </p:txBody>
      </p:sp>
    </p:spTree>
    <p:extLst>
      <p:ext uri="{BB962C8B-B14F-4D97-AF65-F5344CB8AC3E}">
        <p14:creationId xmlns:p14="http://schemas.microsoft.com/office/powerpoint/2010/main" val="1460851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accent1"/>
                </a:solidFill>
              </a:rPr>
              <a:t>Day Log – Viewing A Previous Status</a:t>
            </a:r>
          </a:p>
        </p:txBody>
      </p:sp>
      <p:sp>
        <p:nvSpPr>
          <p:cNvPr id="3" name="Content Placeholder 2"/>
          <p:cNvSpPr>
            <a:spLocks noGrp="1"/>
          </p:cNvSpPr>
          <p:nvPr>
            <p:ph idx="1"/>
          </p:nvPr>
        </p:nvSpPr>
        <p:spPr>
          <a:xfrm>
            <a:off x="643528" y="849390"/>
            <a:ext cx="4753660" cy="3649091"/>
          </a:xfrm>
        </p:spPr>
        <p:txBody>
          <a:bodyPr/>
          <a:lstStyle/>
          <a:p>
            <a:pPr marL="342900" indent="-342900">
              <a:buFont typeface="+mj-lt"/>
              <a:buAutoNum type="arabicPeriod"/>
            </a:pPr>
            <a:r>
              <a:rPr lang="en-US" sz="1700" dirty="0">
                <a:solidFill>
                  <a:schemeClr val="tx1"/>
                </a:solidFill>
              </a:rPr>
              <a:t>From the Day Log tab, tap the arrows to change days.</a:t>
            </a:r>
            <a:endParaRPr lang="en-US" sz="800" dirty="0">
              <a:solidFill>
                <a:schemeClr val="tx1"/>
              </a:solidFill>
            </a:endParaRPr>
          </a:p>
          <a:p>
            <a:pPr marL="457200" lvl="1" indent="0">
              <a:buNone/>
            </a:pPr>
            <a:r>
              <a:rPr lang="en-US" sz="1500" dirty="0">
                <a:solidFill>
                  <a:schemeClr val="tx1"/>
                </a:solidFill>
              </a:rPr>
              <a:t>Certified duty status are indicated with a green check mark.</a:t>
            </a:r>
            <a:endParaRPr lang="en-US" sz="600" dirty="0">
              <a:solidFill>
                <a:schemeClr val="tx1"/>
              </a:solidFill>
            </a:endParaRPr>
          </a:p>
          <a:p>
            <a:pPr marL="342900" indent="-342900">
              <a:buFont typeface="+mj-lt"/>
              <a:buAutoNum type="arabicPeriod"/>
            </a:pPr>
            <a:r>
              <a:rPr lang="en-US" sz="1700" dirty="0">
                <a:solidFill>
                  <a:schemeClr val="tx1"/>
                </a:solidFill>
              </a:rPr>
              <a:t>Tap a duty status and tap </a:t>
            </a:r>
            <a:r>
              <a:rPr lang="en-US" sz="1700" b="1" dirty="0">
                <a:solidFill>
                  <a:schemeClr val="tx1"/>
                </a:solidFill>
              </a:rPr>
              <a:t>Info</a:t>
            </a:r>
            <a:r>
              <a:rPr lang="en-US" sz="1700" dirty="0">
                <a:solidFill>
                  <a:schemeClr val="tx1"/>
                </a:solidFill>
              </a:rPr>
              <a:t> to view carrier information.</a:t>
            </a:r>
          </a:p>
          <a:p>
            <a:pPr marL="342900" indent="-342900">
              <a:buFont typeface="+mj-lt"/>
              <a:buAutoNum type="arabicPeriod"/>
            </a:pPr>
            <a:endParaRPr lang="en-US" sz="800" dirty="0">
              <a:solidFill>
                <a:schemeClr val="tx1"/>
              </a:solidFill>
            </a:endParaRPr>
          </a:p>
          <a:p>
            <a:pPr marL="342900" indent="-342900">
              <a:buFont typeface="+mj-lt"/>
              <a:buAutoNum type="arabicPeriod"/>
            </a:pPr>
            <a:r>
              <a:rPr lang="en-US" sz="1700" dirty="0">
                <a:solidFill>
                  <a:schemeClr val="tx1"/>
                </a:solidFill>
              </a:rPr>
              <a:t>Tap a duty status, and if a remark were entered on that status, the remark button is active. Tap it to display remarks.</a:t>
            </a:r>
          </a:p>
          <a:p>
            <a:pPr marL="342900" indent="-342900">
              <a:buFont typeface="+mj-lt"/>
              <a:buAutoNum type="arabicPeriod"/>
            </a:pPr>
            <a:endParaRPr lang="en-US" sz="800" dirty="0">
              <a:solidFill>
                <a:schemeClr val="tx1"/>
              </a:solidFill>
            </a:endParaRPr>
          </a:p>
          <a:p>
            <a:pPr marL="342900" indent="-342900">
              <a:buFont typeface="+mj-lt"/>
              <a:buAutoNum type="arabicPeriod"/>
            </a:pPr>
            <a:r>
              <a:rPr lang="en-US" sz="1700" dirty="0">
                <a:solidFill>
                  <a:schemeClr val="tx1"/>
                </a:solidFill>
              </a:rPr>
              <a:t>After you view your carrier information, tap </a:t>
            </a:r>
            <a:r>
              <a:rPr lang="en-US" sz="1700" b="1" dirty="0">
                <a:solidFill>
                  <a:schemeClr val="tx1"/>
                </a:solidFill>
              </a:rPr>
              <a:t>Done</a:t>
            </a:r>
            <a:r>
              <a:rPr lang="en-US" sz="1700" dirty="0">
                <a:solidFill>
                  <a:schemeClr val="tx1"/>
                </a:solidFill>
              </a:rPr>
              <a:t>.</a:t>
            </a:r>
            <a:endParaRPr lang="en-US" sz="1200" dirty="0"/>
          </a:p>
        </p:txBody>
      </p:sp>
      <p:sp>
        <p:nvSpPr>
          <p:cNvPr id="6" name="TextBox 5">
            <a:extLst>
              <a:ext uri="{FF2B5EF4-FFF2-40B4-BE49-F238E27FC236}">
                <a16:creationId xmlns:a16="http://schemas.microsoft.com/office/drawing/2014/main" id="{F0C9AD5B-3F60-4FFA-A5C5-BC0A2D1C9791}"/>
              </a:ext>
            </a:extLst>
          </p:cNvPr>
          <p:cNvSpPr txBox="1"/>
          <p:nvPr/>
        </p:nvSpPr>
        <p:spPr>
          <a:xfrm>
            <a:off x="6265530" y="428989"/>
            <a:ext cx="2581359" cy="369332"/>
          </a:xfrm>
          <a:prstGeom prst="rect">
            <a:avLst/>
          </a:prstGeom>
          <a:noFill/>
        </p:spPr>
        <p:txBody>
          <a:bodyPr wrap="square" rtlCol="0">
            <a:spAutoFit/>
          </a:bodyPr>
          <a:lstStyle/>
          <a:p>
            <a:r>
              <a:rPr lang="en-US" dirty="0">
                <a:solidFill>
                  <a:srgbClr val="F8991D"/>
                </a:solidFill>
              </a:rPr>
              <a:t>Driver’s  View</a:t>
            </a:r>
          </a:p>
        </p:txBody>
      </p:sp>
      <p:pic>
        <p:nvPicPr>
          <p:cNvPr id="11" name="Picture 10">
            <a:extLst>
              <a:ext uri="{FF2B5EF4-FFF2-40B4-BE49-F238E27FC236}">
                <a16:creationId xmlns:a16="http://schemas.microsoft.com/office/drawing/2014/main" id="{B6711EC5-020C-43D3-9289-7031A6DA382F}"/>
              </a:ext>
            </a:extLst>
          </p:cNvPr>
          <p:cNvPicPr>
            <a:picLocks noChangeAspect="1"/>
          </p:cNvPicPr>
          <p:nvPr/>
        </p:nvPicPr>
        <p:blipFill>
          <a:blip r:embed="rId3"/>
          <a:stretch>
            <a:fillRect/>
          </a:stretch>
        </p:blipFill>
        <p:spPr>
          <a:xfrm>
            <a:off x="5701768" y="731520"/>
            <a:ext cx="3086633" cy="1825428"/>
          </a:xfrm>
          <a:prstGeom prst="rect">
            <a:avLst/>
          </a:prstGeom>
        </p:spPr>
      </p:pic>
      <p:sp>
        <p:nvSpPr>
          <p:cNvPr id="12" name="Rectangle 11">
            <a:extLst>
              <a:ext uri="{FF2B5EF4-FFF2-40B4-BE49-F238E27FC236}">
                <a16:creationId xmlns:a16="http://schemas.microsoft.com/office/drawing/2014/main" id="{1E72AE7E-60D7-41EC-AB44-DD7B164C5DCE}"/>
              </a:ext>
            </a:extLst>
          </p:cNvPr>
          <p:cNvSpPr/>
          <p:nvPr/>
        </p:nvSpPr>
        <p:spPr>
          <a:xfrm>
            <a:off x="8108917" y="1265245"/>
            <a:ext cx="708728" cy="25085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8458345-45A8-4679-886F-84DA3D148EA9}"/>
              </a:ext>
            </a:extLst>
          </p:cNvPr>
          <p:cNvPicPr>
            <a:picLocks noChangeAspect="1"/>
          </p:cNvPicPr>
          <p:nvPr/>
        </p:nvPicPr>
        <p:blipFill>
          <a:blip r:embed="rId4"/>
          <a:stretch>
            <a:fillRect/>
          </a:stretch>
        </p:blipFill>
        <p:spPr>
          <a:xfrm>
            <a:off x="5701767" y="2619701"/>
            <a:ext cx="3086633" cy="1828776"/>
          </a:xfrm>
          <a:prstGeom prst="rect">
            <a:avLst/>
          </a:prstGeom>
          <a:ln w="3175">
            <a:solidFill>
              <a:schemeClr val="tx1"/>
            </a:solidFill>
          </a:ln>
        </p:spPr>
      </p:pic>
    </p:spTree>
    <p:extLst>
      <p:ext uri="{BB962C8B-B14F-4D97-AF65-F5344CB8AC3E}">
        <p14:creationId xmlns:p14="http://schemas.microsoft.com/office/powerpoint/2010/main" val="3485999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7B15C2-2F8B-4DA5-8536-35838A50745E}"/>
              </a:ext>
            </a:extLst>
          </p:cNvPr>
          <p:cNvPicPr>
            <a:picLocks noGrp="1" noChangeAspect="1"/>
          </p:cNvPicPr>
          <p:nvPr>
            <p:ph idx="1"/>
          </p:nvPr>
        </p:nvPicPr>
        <p:blipFill>
          <a:blip r:embed="rId2"/>
          <a:stretch>
            <a:fillRect/>
          </a:stretch>
        </p:blipFill>
        <p:spPr>
          <a:xfrm>
            <a:off x="5481621" y="691491"/>
            <a:ext cx="3186130" cy="1871268"/>
          </a:xfrm>
          <a:prstGeom prst="rect">
            <a:avLst/>
          </a:prstGeom>
        </p:spPr>
      </p:pic>
      <p:sp>
        <p:nvSpPr>
          <p:cNvPr id="5" name="Title 4">
            <a:extLst>
              <a:ext uri="{FF2B5EF4-FFF2-40B4-BE49-F238E27FC236}">
                <a16:creationId xmlns:a16="http://schemas.microsoft.com/office/drawing/2014/main" id="{A0B44064-5642-40B6-AB93-56491468D41F}"/>
              </a:ext>
            </a:extLst>
          </p:cNvPr>
          <p:cNvSpPr txBox="1">
            <a:spLocks noGrp="1"/>
          </p:cNvSpPr>
          <p:nvPr>
            <p:ph type="title"/>
          </p:nvPr>
        </p:nvSpPr>
        <p:spPr>
          <a:xfrm>
            <a:off x="426961" y="-1445"/>
            <a:ext cx="8717039" cy="584775"/>
          </a:xfrm>
          <a:prstGeom prst="rect">
            <a:avLst/>
          </a:prstGeom>
          <a:noFill/>
        </p:spPr>
        <p:txBody>
          <a:bodyPr wrap="square" rtlCol="0">
            <a:spAutoFit/>
          </a:bodyPr>
          <a:lstStyle/>
          <a:p>
            <a:r>
              <a:rPr lang="en-US" dirty="0">
                <a:solidFill>
                  <a:schemeClr val="accent1"/>
                </a:solidFill>
              </a:rPr>
              <a:t>Day Log – Viewing Prev. Status’s</a:t>
            </a:r>
            <a:endParaRPr lang="en-US" dirty="0"/>
          </a:p>
        </p:txBody>
      </p:sp>
      <p:sp>
        <p:nvSpPr>
          <p:cNvPr id="6" name="TextBox 5">
            <a:extLst>
              <a:ext uri="{FF2B5EF4-FFF2-40B4-BE49-F238E27FC236}">
                <a16:creationId xmlns:a16="http://schemas.microsoft.com/office/drawing/2014/main" id="{F3EC6547-B189-4FF4-BA39-6087C466506A}"/>
              </a:ext>
            </a:extLst>
          </p:cNvPr>
          <p:cNvSpPr txBox="1"/>
          <p:nvPr/>
        </p:nvSpPr>
        <p:spPr>
          <a:xfrm>
            <a:off x="6252649" y="406053"/>
            <a:ext cx="2478657" cy="369332"/>
          </a:xfrm>
          <a:prstGeom prst="rect">
            <a:avLst/>
          </a:prstGeom>
          <a:noFill/>
        </p:spPr>
        <p:txBody>
          <a:bodyPr wrap="square" rtlCol="0">
            <a:spAutoFit/>
          </a:bodyPr>
          <a:lstStyle/>
          <a:p>
            <a:r>
              <a:rPr lang="en-US" dirty="0"/>
              <a:t>Inspector view</a:t>
            </a:r>
          </a:p>
        </p:txBody>
      </p:sp>
      <p:pic>
        <p:nvPicPr>
          <p:cNvPr id="7" name="Picture 6">
            <a:extLst>
              <a:ext uri="{FF2B5EF4-FFF2-40B4-BE49-F238E27FC236}">
                <a16:creationId xmlns:a16="http://schemas.microsoft.com/office/drawing/2014/main" id="{F3FFD5AD-341D-4025-8751-C68DB1F28949}"/>
              </a:ext>
            </a:extLst>
          </p:cNvPr>
          <p:cNvPicPr>
            <a:picLocks noChangeAspect="1"/>
          </p:cNvPicPr>
          <p:nvPr/>
        </p:nvPicPr>
        <p:blipFill>
          <a:blip r:embed="rId3"/>
          <a:stretch>
            <a:fillRect/>
          </a:stretch>
        </p:blipFill>
        <p:spPr>
          <a:xfrm>
            <a:off x="5481621" y="2607974"/>
            <a:ext cx="3186130" cy="1879476"/>
          </a:xfrm>
          <a:prstGeom prst="rect">
            <a:avLst/>
          </a:prstGeom>
        </p:spPr>
      </p:pic>
      <p:sp>
        <p:nvSpPr>
          <p:cNvPr id="8" name="TextBox 7">
            <a:extLst>
              <a:ext uri="{FF2B5EF4-FFF2-40B4-BE49-F238E27FC236}">
                <a16:creationId xmlns:a16="http://schemas.microsoft.com/office/drawing/2014/main" id="{04B08222-8164-4F4A-8772-7F62FFCC8375}"/>
              </a:ext>
            </a:extLst>
          </p:cNvPr>
          <p:cNvSpPr txBox="1"/>
          <p:nvPr/>
        </p:nvSpPr>
        <p:spPr>
          <a:xfrm>
            <a:off x="704007" y="1153155"/>
            <a:ext cx="4072502" cy="2585323"/>
          </a:xfrm>
          <a:prstGeom prst="rect">
            <a:avLst/>
          </a:prstGeom>
          <a:noFill/>
        </p:spPr>
        <p:txBody>
          <a:bodyPr wrap="square" rtlCol="0">
            <a:spAutoFit/>
          </a:bodyPr>
          <a:lstStyle/>
          <a:p>
            <a:r>
              <a:rPr lang="en-US" dirty="0"/>
              <a:t>An inspection officer may choose to see your logs in </a:t>
            </a:r>
            <a:r>
              <a:rPr lang="en-US" b="1" dirty="0"/>
              <a:t>Inspector</a:t>
            </a:r>
            <a:r>
              <a:rPr lang="en-US" dirty="0"/>
              <a:t> mode to view additional information on the Day Log tab.</a:t>
            </a:r>
          </a:p>
          <a:p>
            <a:endParaRPr lang="en-US" dirty="0"/>
          </a:p>
          <a:p>
            <a:r>
              <a:rPr lang="en-US" dirty="0"/>
              <a:t>The inspection officer may tap Header to view additional required information and tap </a:t>
            </a:r>
            <a:r>
              <a:rPr lang="en-US" b="1" dirty="0"/>
              <a:t>Done</a:t>
            </a:r>
            <a:r>
              <a:rPr lang="en-US" dirty="0"/>
              <a:t> when finished.</a:t>
            </a:r>
          </a:p>
        </p:txBody>
      </p:sp>
    </p:spTree>
    <p:extLst>
      <p:ext uri="{BB962C8B-B14F-4D97-AF65-F5344CB8AC3E}">
        <p14:creationId xmlns:p14="http://schemas.microsoft.com/office/powerpoint/2010/main" val="1640813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40DED-B523-47C3-B210-89DC7BBB79BE}"/>
              </a:ext>
            </a:extLst>
          </p:cNvPr>
          <p:cNvPicPr>
            <a:picLocks noChangeAspect="1"/>
          </p:cNvPicPr>
          <p:nvPr/>
        </p:nvPicPr>
        <p:blipFill>
          <a:blip r:embed="rId3"/>
          <a:stretch>
            <a:fillRect/>
          </a:stretch>
        </p:blipFill>
        <p:spPr>
          <a:xfrm>
            <a:off x="4595611" y="1967789"/>
            <a:ext cx="4309599" cy="2530098"/>
          </a:xfrm>
          <a:prstGeom prst="rect">
            <a:avLst/>
          </a:prstGeom>
          <a:ln w="3175">
            <a:solidFill>
              <a:schemeClr val="tx1"/>
            </a:solidFill>
          </a:ln>
        </p:spPr>
      </p:pic>
      <p:sp>
        <p:nvSpPr>
          <p:cNvPr id="2" name="Title 1"/>
          <p:cNvSpPr>
            <a:spLocks noGrp="1"/>
          </p:cNvSpPr>
          <p:nvPr>
            <p:ph type="title"/>
          </p:nvPr>
        </p:nvSpPr>
        <p:spPr/>
        <p:txBody>
          <a:bodyPr/>
          <a:lstStyle/>
          <a:p>
            <a:r>
              <a:rPr lang="en-US" dirty="0">
                <a:solidFill>
                  <a:schemeClr val="accent1"/>
                </a:solidFill>
              </a:rPr>
              <a:t>View 24-hour and Current Duty Cycle Logs</a:t>
            </a:r>
          </a:p>
        </p:txBody>
      </p:sp>
      <p:sp>
        <p:nvSpPr>
          <p:cNvPr id="3" name="Content Placeholder 2"/>
          <p:cNvSpPr>
            <a:spLocks noGrp="1"/>
          </p:cNvSpPr>
          <p:nvPr>
            <p:ph idx="1"/>
          </p:nvPr>
        </p:nvSpPr>
        <p:spPr>
          <a:xfrm>
            <a:off x="532194" y="624840"/>
            <a:ext cx="7906411" cy="3600058"/>
          </a:xfrm>
        </p:spPr>
        <p:txBody>
          <a:bodyPr/>
          <a:lstStyle/>
          <a:p>
            <a:r>
              <a:rPr lang="en-US" sz="1800" dirty="0">
                <a:solidFill>
                  <a:schemeClr val="tx1"/>
                </a:solidFill>
              </a:rPr>
              <a:t>From the duty cycle (7-Days ,8-Days, Cycle 1, Cycle 2) tab, you may view a summary of hours worked within the current duty cycle</a:t>
            </a:r>
          </a:p>
          <a:p>
            <a:r>
              <a:rPr lang="en-US" sz="1800" dirty="0">
                <a:solidFill>
                  <a:schemeClr val="tx1"/>
                </a:solidFill>
              </a:rPr>
              <a:t>Tap </a:t>
            </a:r>
            <a:r>
              <a:rPr lang="en-US" sz="1800" b="1" dirty="0">
                <a:solidFill>
                  <a:schemeClr val="tx1"/>
                </a:solidFill>
              </a:rPr>
              <a:t>Log Request </a:t>
            </a:r>
            <a:r>
              <a:rPr lang="en-US" sz="1800" dirty="0">
                <a:solidFill>
                  <a:schemeClr val="tx1"/>
                </a:solidFill>
              </a:rPr>
              <a:t>to sync your logs manually to the server and update location data.</a:t>
            </a:r>
          </a:p>
          <a:p>
            <a:endParaRPr lang="en-US" sz="1800" dirty="0">
              <a:solidFill>
                <a:schemeClr val="tx1"/>
              </a:solidFill>
            </a:endParaRPr>
          </a:p>
          <a:p>
            <a:r>
              <a:rPr lang="en-US" sz="1400" b="1" dirty="0">
                <a:solidFill>
                  <a:schemeClr val="tx1"/>
                </a:solidFill>
              </a:rPr>
              <a:t>Duty cycles:</a:t>
            </a:r>
          </a:p>
          <a:p>
            <a:r>
              <a:rPr lang="en-US" sz="1400" dirty="0">
                <a:solidFill>
                  <a:schemeClr val="tx1"/>
                </a:solidFill>
              </a:rPr>
              <a:t>U.S.: 7-day or 8-day</a:t>
            </a:r>
          </a:p>
          <a:p>
            <a:r>
              <a:rPr lang="en-US" sz="1400" dirty="0">
                <a:solidFill>
                  <a:schemeClr val="tx1"/>
                </a:solidFill>
              </a:rPr>
              <a:t>Canada: Cycle 1 or Cycle 2</a:t>
            </a:r>
          </a:p>
        </p:txBody>
      </p:sp>
      <p:sp>
        <p:nvSpPr>
          <p:cNvPr id="9" name="Rectangle 6"/>
          <p:cNvSpPr>
            <a:spLocks noChangeArrowheads="1"/>
          </p:cNvSpPr>
          <p:nvPr/>
        </p:nvSpPr>
        <p:spPr bwMode="auto">
          <a:xfrm>
            <a:off x="6612445" y="2506334"/>
            <a:ext cx="450209" cy="26299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0" name="Rectangle 6"/>
          <p:cNvSpPr>
            <a:spLocks noChangeArrowheads="1"/>
          </p:cNvSpPr>
          <p:nvPr/>
        </p:nvSpPr>
        <p:spPr bwMode="auto">
          <a:xfrm>
            <a:off x="7585166" y="4103745"/>
            <a:ext cx="663737" cy="34633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539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330E14-3894-4898-ADCB-A70F284C00E4}"/>
              </a:ext>
            </a:extLst>
          </p:cNvPr>
          <p:cNvPicPr>
            <a:picLocks noChangeAspect="1"/>
          </p:cNvPicPr>
          <p:nvPr/>
        </p:nvPicPr>
        <p:blipFill>
          <a:blip r:embed="rId3"/>
          <a:stretch>
            <a:fillRect/>
          </a:stretch>
        </p:blipFill>
        <p:spPr>
          <a:xfrm>
            <a:off x="5562600" y="563982"/>
            <a:ext cx="3314756" cy="1946041"/>
          </a:xfrm>
          <a:prstGeom prst="rect">
            <a:avLst/>
          </a:prstGeom>
          <a:ln w="3175">
            <a:solidFill>
              <a:schemeClr val="tx1"/>
            </a:solidFill>
          </a:ln>
        </p:spPr>
      </p:pic>
      <p:sp>
        <p:nvSpPr>
          <p:cNvPr id="2" name="Title 1"/>
          <p:cNvSpPr>
            <a:spLocks noGrp="1"/>
          </p:cNvSpPr>
          <p:nvPr>
            <p:ph type="title"/>
          </p:nvPr>
        </p:nvSpPr>
        <p:spPr>
          <a:xfrm>
            <a:off x="426961" y="-39701"/>
            <a:ext cx="8717039" cy="731520"/>
          </a:xfrm>
        </p:spPr>
        <p:txBody>
          <a:bodyPr/>
          <a:lstStyle/>
          <a:p>
            <a:r>
              <a:rPr lang="en-US" dirty="0">
                <a:solidFill>
                  <a:schemeClr val="accent1"/>
                </a:solidFill>
              </a:rPr>
              <a:t>Display Vehicle Information</a:t>
            </a:r>
          </a:p>
        </p:txBody>
      </p:sp>
      <p:sp>
        <p:nvSpPr>
          <p:cNvPr id="3" name="Content Placeholder 2"/>
          <p:cNvSpPr>
            <a:spLocks noGrp="1"/>
          </p:cNvSpPr>
          <p:nvPr>
            <p:ph idx="1"/>
          </p:nvPr>
        </p:nvSpPr>
        <p:spPr>
          <a:xfrm>
            <a:off x="525630" y="828719"/>
            <a:ext cx="4660429" cy="3840988"/>
          </a:xfrm>
        </p:spPr>
        <p:txBody>
          <a:bodyPr/>
          <a:lstStyle/>
          <a:p>
            <a:pPr marL="342900" indent="-342900">
              <a:buFont typeface="+mj-lt"/>
              <a:buAutoNum type="arabicPeriod"/>
            </a:pPr>
            <a:r>
              <a:rPr lang="en-US" sz="1800" dirty="0">
                <a:solidFill>
                  <a:schemeClr val="tx1"/>
                </a:solidFill>
              </a:rPr>
              <a:t>From the duty cycle tab (7-Days, 8-Days, Cycle 1, Cycle 2), tap </a:t>
            </a:r>
            <a:r>
              <a:rPr lang="en-US" sz="1800" b="1" dirty="0">
                <a:solidFill>
                  <a:schemeClr val="tx1"/>
                </a:solidFill>
              </a:rPr>
              <a:t>Vehicle Info </a:t>
            </a:r>
            <a:r>
              <a:rPr lang="en-US" sz="1800" dirty="0">
                <a:solidFill>
                  <a:schemeClr val="tx1"/>
                </a:solidFill>
              </a:rPr>
              <a:t>button at bottom of screen</a:t>
            </a:r>
            <a:br>
              <a:rPr lang="en-US" sz="1800" dirty="0">
                <a:solidFill>
                  <a:schemeClr val="tx1"/>
                </a:solidFill>
              </a:rPr>
            </a:br>
            <a:endParaRPr lang="en-US" sz="1800" dirty="0">
              <a:solidFill>
                <a:schemeClr val="tx1"/>
              </a:solidFill>
            </a:endParaRPr>
          </a:p>
          <a:p>
            <a:pPr marL="342900" indent="-342900">
              <a:buFont typeface="+mj-lt"/>
              <a:buAutoNum type="arabicPeriod"/>
            </a:pPr>
            <a:r>
              <a:rPr lang="en-US" sz="1800" dirty="0">
                <a:solidFill>
                  <a:schemeClr val="tx1"/>
                </a:solidFill>
              </a:rPr>
              <a:t>By date, view Vehicle ID and start of trip and end of trip odometer readings.</a:t>
            </a:r>
            <a:br>
              <a:rPr lang="en-US" sz="1800" dirty="0">
                <a:solidFill>
                  <a:schemeClr val="tx1"/>
                </a:solidFill>
              </a:rPr>
            </a:br>
            <a:endParaRPr lang="en-US" sz="1800" dirty="0">
              <a:solidFill>
                <a:schemeClr val="tx1"/>
              </a:solidFill>
            </a:endParaRPr>
          </a:p>
          <a:p>
            <a:pPr marL="342900" indent="-342900">
              <a:buFont typeface="+mj-lt"/>
              <a:buAutoNum type="arabicPeriod"/>
            </a:pPr>
            <a:r>
              <a:rPr lang="en-US" sz="1800" dirty="0">
                <a:solidFill>
                  <a:schemeClr val="tx1"/>
                </a:solidFill>
              </a:rPr>
              <a:t>Tap </a:t>
            </a:r>
            <a:r>
              <a:rPr lang="en-US" sz="1800" b="1" dirty="0">
                <a:solidFill>
                  <a:schemeClr val="tx1"/>
                </a:solidFill>
              </a:rPr>
              <a:t>OK</a:t>
            </a:r>
            <a:r>
              <a:rPr lang="en-US" sz="1800" dirty="0">
                <a:solidFill>
                  <a:schemeClr val="tx1"/>
                </a:solidFill>
              </a:rPr>
              <a:t>.</a:t>
            </a:r>
          </a:p>
        </p:txBody>
      </p:sp>
      <p:sp>
        <p:nvSpPr>
          <p:cNvPr id="7" name="Rectangle 6"/>
          <p:cNvSpPr>
            <a:spLocks noChangeArrowheads="1"/>
          </p:cNvSpPr>
          <p:nvPr/>
        </p:nvSpPr>
        <p:spPr bwMode="auto">
          <a:xfrm>
            <a:off x="7400923" y="2200330"/>
            <a:ext cx="481279" cy="262696"/>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7117946" y="972831"/>
            <a:ext cx="312420" cy="20836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CD8DA17-64C7-4279-9A45-A9AB819AAF4F}"/>
              </a:ext>
            </a:extLst>
          </p:cNvPr>
          <p:cNvPicPr>
            <a:picLocks noChangeAspect="1"/>
          </p:cNvPicPr>
          <p:nvPr/>
        </p:nvPicPr>
        <p:blipFill>
          <a:blip r:embed="rId4"/>
          <a:stretch>
            <a:fillRect/>
          </a:stretch>
        </p:blipFill>
        <p:spPr>
          <a:xfrm>
            <a:off x="5556891" y="2555216"/>
            <a:ext cx="3356430" cy="1957370"/>
          </a:xfrm>
          <a:prstGeom prst="rect">
            <a:avLst/>
          </a:prstGeom>
          <a:ln w="3175">
            <a:solidFill>
              <a:schemeClr val="tx1"/>
            </a:solidFill>
          </a:ln>
        </p:spPr>
      </p:pic>
      <p:sp>
        <p:nvSpPr>
          <p:cNvPr id="11" name="Rectangle 10"/>
          <p:cNvSpPr>
            <a:spLocks noChangeArrowheads="1"/>
          </p:cNvSpPr>
          <p:nvPr/>
        </p:nvSpPr>
        <p:spPr bwMode="auto">
          <a:xfrm>
            <a:off x="8373342" y="4172476"/>
            <a:ext cx="504014" cy="352809"/>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423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AFE8D8-AD7D-43F3-B2DA-BD312C9E6C2A}"/>
              </a:ext>
            </a:extLst>
          </p:cNvPr>
          <p:cNvPicPr>
            <a:picLocks noChangeAspect="1"/>
          </p:cNvPicPr>
          <p:nvPr/>
        </p:nvPicPr>
        <p:blipFill>
          <a:blip r:embed="rId3"/>
          <a:stretch>
            <a:fillRect/>
          </a:stretch>
        </p:blipFill>
        <p:spPr>
          <a:xfrm>
            <a:off x="5749247" y="2521804"/>
            <a:ext cx="3137061" cy="1832266"/>
          </a:xfrm>
          <a:prstGeom prst="rect">
            <a:avLst/>
          </a:prstGeom>
          <a:ln w="3175">
            <a:solidFill>
              <a:schemeClr val="tx1"/>
            </a:solidFill>
          </a:ln>
        </p:spPr>
      </p:pic>
      <p:pic>
        <p:nvPicPr>
          <p:cNvPr id="4" name="Picture 3">
            <a:extLst>
              <a:ext uri="{FF2B5EF4-FFF2-40B4-BE49-F238E27FC236}">
                <a16:creationId xmlns:a16="http://schemas.microsoft.com/office/drawing/2014/main" id="{CC0BAEC5-A37B-4F2D-8798-34C6A696A393}"/>
              </a:ext>
            </a:extLst>
          </p:cNvPr>
          <p:cNvPicPr>
            <a:picLocks noChangeAspect="1"/>
          </p:cNvPicPr>
          <p:nvPr/>
        </p:nvPicPr>
        <p:blipFill>
          <a:blip r:embed="rId4"/>
          <a:stretch>
            <a:fillRect/>
          </a:stretch>
        </p:blipFill>
        <p:spPr>
          <a:xfrm>
            <a:off x="5749247" y="595487"/>
            <a:ext cx="3137061" cy="1847689"/>
          </a:xfrm>
          <a:prstGeom prst="rect">
            <a:avLst/>
          </a:prstGeom>
          <a:ln w="3175">
            <a:solidFill>
              <a:schemeClr val="tx1"/>
            </a:solidFill>
          </a:ln>
        </p:spPr>
      </p:pic>
      <p:sp>
        <p:nvSpPr>
          <p:cNvPr id="2" name="Title 1"/>
          <p:cNvSpPr>
            <a:spLocks noGrp="1"/>
          </p:cNvSpPr>
          <p:nvPr>
            <p:ph type="title"/>
          </p:nvPr>
        </p:nvSpPr>
        <p:spPr>
          <a:xfrm>
            <a:off x="426961" y="-45836"/>
            <a:ext cx="8717039" cy="731520"/>
          </a:xfrm>
        </p:spPr>
        <p:txBody>
          <a:bodyPr/>
          <a:lstStyle/>
          <a:p>
            <a:r>
              <a:rPr lang="en-US" dirty="0">
                <a:solidFill>
                  <a:schemeClr val="accent1"/>
                </a:solidFill>
              </a:rPr>
              <a:t>Provide Logs to an Inspector or Officer</a:t>
            </a:r>
          </a:p>
        </p:txBody>
      </p:sp>
      <p:sp>
        <p:nvSpPr>
          <p:cNvPr id="3" name="Content Placeholder 2"/>
          <p:cNvSpPr>
            <a:spLocks noGrp="1"/>
          </p:cNvSpPr>
          <p:nvPr>
            <p:ph idx="1"/>
          </p:nvPr>
        </p:nvSpPr>
        <p:spPr>
          <a:xfrm>
            <a:off x="559626" y="640997"/>
            <a:ext cx="5046753" cy="3840988"/>
          </a:xfrm>
        </p:spPr>
        <p:txBody>
          <a:bodyPr/>
          <a:lstStyle/>
          <a:p>
            <a:r>
              <a:rPr lang="en-US" sz="1800" dirty="0">
                <a:solidFill>
                  <a:schemeClr val="tx1"/>
                </a:solidFill>
              </a:rPr>
              <a:t>Provide the officer with the IVG,  DOT/MOT quick reference card, and the Certificate of Compliance or send the files electronically.</a:t>
            </a:r>
          </a:p>
          <a:p>
            <a:pPr marL="342900" indent="-342900">
              <a:buFont typeface="+mj-lt"/>
              <a:buAutoNum type="arabicPeriod"/>
            </a:pPr>
            <a:r>
              <a:rPr lang="en-US" sz="1800" dirty="0">
                <a:solidFill>
                  <a:schemeClr val="tx1"/>
                </a:solidFill>
              </a:rPr>
              <a:t>Tap the duty cycle tab (7-Days, 8-Days, Cycle 1, Cycle 2) and tap </a:t>
            </a:r>
            <a:r>
              <a:rPr lang="en-US" sz="1800" b="1" dirty="0">
                <a:solidFill>
                  <a:schemeClr val="tx1"/>
                </a:solidFill>
              </a:rPr>
              <a:t>Fax/Email</a:t>
            </a:r>
            <a:r>
              <a:rPr lang="en-US" sz="1800" dirty="0">
                <a:solidFill>
                  <a:schemeClr val="tx1"/>
                </a:solidFill>
              </a:rPr>
              <a:t>.</a:t>
            </a:r>
            <a:endParaRPr lang="en-US" sz="1000" dirty="0">
              <a:solidFill>
                <a:schemeClr val="tx1"/>
              </a:solidFill>
            </a:endParaRPr>
          </a:p>
          <a:p>
            <a:pPr marL="342900" indent="-342900">
              <a:buFont typeface="+mj-lt"/>
              <a:buAutoNum type="arabicPeriod"/>
            </a:pPr>
            <a:r>
              <a:rPr lang="en-US" sz="1800" dirty="0">
                <a:solidFill>
                  <a:schemeClr val="tx1"/>
                </a:solidFill>
              </a:rPr>
              <a:t>Enter the fax number and/or email address.</a:t>
            </a:r>
          </a:p>
          <a:p>
            <a:pPr marL="342900" indent="-342900">
              <a:buFont typeface="+mj-lt"/>
              <a:buAutoNum type="arabicPeriod"/>
            </a:pPr>
            <a:r>
              <a:rPr lang="en-US" sz="1800" dirty="0">
                <a:solidFill>
                  <a:schemeClr val="tx1"/>
                </a:solidFill>
              </a:rPr>
              <a:t>Enter a unique identifier in the </a:t>
            </a:r>
            <a:r>
              <a:rPr lang="en-US" sz="1800" b="1" dirty="0">
                <a:solidFill>
                  <a:schemeClr val="tx1"/>
                </a:solidFill>
              </a:rPr>
              <a:t>Attention</a:t>
            </a:r>
            <a:r>
              <a:rPr lang="en-US" sz="1800" dirty="0">
                <a:solidFill>
                  <a:schemeClr val="tx1"/>
                </a:solidFill>
              </a:rPr>
              <a:t> line.</a:t>
            </a:r>
            <a:endParaRPr lang="en-US" sz="1000" dirty="0">
              <a:solidFill>
                <a:schemeClr val="tx1"/>
              </a:solidFill>
            </a:endParaRPr>
          </a:p>
          <a:p>
            <a:pPr marL="342900" indent="-342900">
              <a:buFont typeface="+mj-lt"/>
              <a:buAutoNum type="arabicPeriod"/>
            </a:pPr>
            <a:r>
              <a:rPr lang="en-US" sz="1800" dirty="0">
                <a:solidFill>
                  <a:schemeClr val="tx1"/>
                </a:solidFill>
              </a:rPr>
              <a:t>Tap </a:t>
            </a:r>
            <a:r>
              <a:rPr lang="en-US" sz="1800" b="1" dirty="0">
                <a:solidFill>
                  <a:schemeClr val="tx1"/>
                </a:solidFill>
              </a:rPr>
              <a:t>Request</a:t>
            </a:r>
            <a:r>
              <a:rPr lang="en-US" sz="1800" dirty="0">
                <a:solidFill>
                  <a:schemeClr val="tx1"/>
                </a:solidFill>
              </a:rPr>
              <a:t>.</a:t>
            </a:r>
          </a:p>
        </p:txBody>
      </p:sp>
      <p:sp>
        <p:nvSpPr>
          <p:cNvPr id="7" name="Rectangle 6"/>
          <p:cNvSpPr>
            <a:spLocks noChangeArrowheads="1"/>
          </p:cNvSpPr>
          <p:nvPr/>
        </p:nvSpPr>
        <p:spPr bwMode="auto">
          <a:xfrm>
            <a:off x="7219927" y="984127"/>
            <a:ext cx="301952" cy="19860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8415393" y="2171509"/>
            <a:ext cx="420214" cy="225126"/>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5910349" y="3118691"/>
            <a:ext cx="2657551" cy="780714"/>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395132" y="4110774"/>
            <a:ext cx="411678" cy="21440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823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5873E75-F731-438A-A3F3-A3FDB6157E83}"/>
              </a:ext>
            </a:extLst>
          </p:cNvPr>
          <p:cNvSpPr txBox="1">
            <a:spLocks/>
          </p:cNvSpPr>
          <p:nvPr/>
        </p:nvSpPr>
        <p:spPr>
          <a:xfrm>
            <a:off x="477669" y="-53328"/>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Unassigned Driving</a:t>
            </a:r>
          </a:p>
        </p:txBody>
      </p:sp>
      <p:pic>
        <p:nvPicPr>
          <p:cNvPr id="3" name="Picture 2">
            <a:extLst>
              <a:ext uri="{FF2B5EF4-FFF2-40B4-BE49-F238E27FC236}">
                <a16:creationId xmlns:a16="http://schemas.microsoft.com/office/drawing/2014/main" id="{F56273E5-9DD7-4D42-BD13-CC9992BD7B7A}"/>
              </a:ext>
            </a:extLst>
          </p:cNvPr>
          <p:cNvPicPr>
            <a:picLocks noChangeAspect="1"/>
          </p:cNvPicPr>
          <p:nvPr/>
        </p:nvPicPr>
        <p:blipFill>
          <a:blip r:embed="rId2"/>
          <a:stretch>
            <a:fillRect/>
          </a:stretch>
        </p:blipFill>
        <p:spPr>
          <a:xfrm>
            <a:off x="5276007" y="2437156"/>
            <a:ext cx="3681875" cy="2120962"/>
          </a:xfrm>
          <a:prstGeom prst="rect">
            <a:avLst/>
          </a:prstGeom>
        </p:spPr>
      </p:pic>
      <p:sp>
        <p:nvSpPr>
          <p:cNvPr id="4" name="TextBox 3">
            <a:extLst>
              <a:ext uri="{FF2B5EF4-FFF2-40B4-BE49-F238E27FC236}">
                <a16:creationId xmlns:a16="http://schemas.microsoft.com/office/drawing/2014/main" id="{D94198BB-5502-494A-8693-A6F3516BF060}"/>
              </a:ext>
            </a:extLst>
          </p:cNvPr>
          <p:cNvSpPr txBox="1"/>
          <p:nvPr/>
        </p:nvSpPr>
        <p:spPr>
          <a:xfrm>
            <a:off x="477670" y="596900"/>
            <a:ext cx="4345184" cy="3139321"/>
          </a:xfrm>
          <a:prstGeom prst="rect">
            <a:avLst/>
          </a:prstGeom>
          <a:noFill/>
        </p:spPr>
        <p:txBody>
          <a:bodyPr wrap="square" rtlCol="0">
            <a:spAutoFit/>
          </a:bodyPr>
          <a:lstStyle/>
          <a:p>
            <a:pPr marL="285750" indent="-285750">
              <a:buFont typeface="Arial" panose="020B0604020202020204" pitchFamily="34" charset="0"/>
              <a:buChar char="•"/>
            </a:pPr>
            <a:r>
              <a:rPr lang="en-US" dirty="0"/>
              <a:t>If a vehicle is moved when no driver logged in, the driving time is stored on the IVG.</a:t>
            </a:r>
          </a:p>
          <a:p>
            <a:pPr marL="285750" indent="-285750">
              <a:buFont typeface="Arial" panose="020B0604020202020204" pitchFamily="34" charset="0"/>
              <a:buChar char="•"/>
            </a:pPr>
            <a:r>
              <a:rPr lang="en-US" dirty="0"/>
              <a:t>The next driver to log in IVG is prompted to review the unassigned driving and accept or reject the drive time. </a:t>
            </a:r>
          </a:p>
          <a:p>
            <a:pPr marL="285750" indent="-285750">
              <a:buFont typeface="Arial" panose="020B0604020202020204" pitchFamily="34" charset="0"/>
              <a:buChar char="•"/>
            </a:pPr>
            <a:r>
              <a:rPr lang="en-US" dirty="0"/>
              <a:t>If the driving is rejected, the your office administrator must assign the time to a driver manually.</a:t>
            </a:r>
          </a:p>
          <a:p>
            <a:endParaRPr lang="en-US" dirty="0"/>
          </a:p>
        </p:txBody>
      </p:sp>
      <p:pic>
        <p:nvPicPr>
          <p:cNvPr id="5" name="Picture 4">
            <a:extLst>
              <a:ext uri="{FF2B5EF4-FFF2-40B4-BE49-F238E27FC236}">
                <a16:creationId xmlns:a16="http://schemas.microsoft.com/office/drawing/2014/main" id="{B9994793-E73F-44E3-BE8F-A02A56D50C37}"/>
              </a:ext>
            </a:extLst>
          </p:cNvPr>
          <p:cNvPicPr>
            <a:picLocks noChangeAspect="1"/>
          </p:cNvPicPr>
          <p:nvPr/>
        </p:nvPicPr>
        <p:blipFill rotWithShape="1">
          <a:blip r:embed="rId3"/>
          <a:srcRect l="1203"/>
          <a:stretch/>
        </p:blipFill>
        <p:spPr>
          <a:xfrm>
            <a:off x="5319713" y="147984"/>
            <a:ext cx="3589618" cy="2122087"/>
          </a:xfrm>
          <a:prstGeom prst="rect">
            <a:avLst/>
          </a:prstGeom>
          <a:ln w="3175">
            <a:solidFill>
              <a:schemeClr val="tx1"/>
            </a:solidFill>
          </a:ln>
        </p:spPr>
      </p:pic>
    </p:spTree>
    <p:extLst>
      <p:ext uri="{BB962C8B-B14F-4D97-AF65-F5344CB8AC3E}">
        <p14:creationId xmlns:p14="http://schemas.microsoft.com/office/powerpoint/2010/main" val="3034595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12B1E3E0-4E73-4B28-BF2F-8E61862F04B7}"/>
              </a:ext>
            </a:extLst>
          </p:cNvPr>
          <p:cNvSpPr txBox="1">
            <a:spLocks/>
          </p:cNvSpPr>
          <p:nvPr/>
        </p:nvSpPr>
        <p:spPr>
          <a:xfrm>
            <a:off x="477669" y="-53328"/>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Accepting Unassigned Driving</a:t>
            </a:r>
          </a:p>
        </p:txBody>
      </p:sp>
      <p:pic>
        <p:nvPicPr>
          <p:cNvPr id="4" name="Picture 3">
            <a:extLst>
              <a:ext uri="{FF2B5EF4-FFF2-40B4-BE49-F238E27FC236}">
                <a16:creationId xmlns:a16="http://schemas.microsoft.com/office/drawing/2014/main" id="{F78C8E5C-CBD7-45CF-A59B-5DBB064E80AD}"/>
              </a:ext>
            </a:extLst>
          </p:cNvPr>
          <p:cNvPicPr>
            <a:picLocks noChangeAspect="1"/>
          </p:cNvPicPr>
          <p:nvPr/>
        </p:nvPicPr>
        <p:blipFill>
          <a:blip r:embed="rId3"/>
          <a:stretch>
            <a:fillRect/>
          </a:stretch>
        </p:blipFill>
        <p:spPr>
          <a:xfrm>
            <a:off x="5474867" y="2563230"/>
            <a:ext cx="3343220" cy="1952126"/>
          </a:xfrm>
          <a:prstGeom prst="rect">
            <a:avLst/>
          </a:prstGeom>
        </p:spPr>
      </p:pic>
      <p:pic>
        <p:nvPicPr>
          <p:cNvPr id="5" name="Picture 4">
            <a:extLst>
              <a:ext uri="{FF2B5EF4-FFF2-40B4-BE49-F238E27FC236}">
                <a16:creationId xmlns:a16="http://schemas.microsoft.com/office/drawing/2014/main" id="{426FC1CA-FAD3-424B-8AB9-9320A55F72F6}"/>
              </a:ext>
            </a:extLst>
          </p:cNvPr>
          <p:cNvPicPr>
            <a:picLocks noChangeAspect="1"/>
          </p:cNvPicPr>
          <p:nvPr/>
        </p:nvPicPr>
        <p:blipFill>
          <a:blip r:embed="rId4"/>
          <a:stretch>
            <a:fillRect/>
          </a:stretch>
        </p:blipFill>
        <p:spPr>
          <a:xfrm>
            <a:off x="5470216" y="508768"/>
            <a:ext cx="3343220" cy="1925878"/>
          </a:xfrm>
          <a:prstGeom prst="rect">
            <a:avLst/>
          </a:prstGeom>
        </p:spPr>
      </p:pic>
      <p:sp>
        <p:nvSpPr>
          <p:cNvPr id="6" name="TextBox 5">
            <a:extLst>
              <a:ext uri="{FF2B5EF4-FFF2-40B4-BE49-F238E27FC236}">
                <a16:creationId xmlns:a16="http://schemas.microsoft.com/office/drawing/2014/main" id="{1B103977-0E9A-4740-B6BF-B1739ADB4022}"/>
              </a:ext>
            </a:extLst>
          </p:cNvPr>
          <p:cNvSpPr txBox="1"/>
          <p:nvPr/>
        </p:nvSpPr>
        <p:spPr>
          <a:xfrm>
            <a:off x="639271" y="953970"/>
            <a:ext cx="4418251" cy="1477328"/>
          </a:xfrm>
          <a:prstGeom prst="rect">
            <a:avLst/>
          </a:prstGeom>
          <a:noFill/>
        </p:spPr>
        <p:txBody>
          <a:bodyPr wrap="square" rtlCol="0">
            <a:spAutoFit/>
          </a:bodyPr>
          <a:lstStyle/>
          <a:p>
            <a:pPr marL="342900" indent="-342900">
              <a:buFont typeface="+mj-lt"/>
              <a:buAutoNum type="arabicPeriod"/>
            </a:pPr>
            <a:r>
              <a:rPr lang="en-US" dirty="0"/>
              <a:t>If prompted to accept unassigned drive time, tap </a:t>
            </a:r>
            <a:r>
              <a:rPr lang="en-US" b="1" dirty="0"/>
              <a:t>Next</a:t>
            </a:r>
            <a:r>
              <a:rPr lang="en-US" dirty="0"/>
              <a:t>.</a:t>
            </a:r>
          </a:p>
          <a:p>
            <a:pPr marL="342900" indent="-342900">
              <a:buFont typeface="+mj-lt"/>
              <a:buAutoNum type="arabicPeriod"/>
            </a:pPr>
            <a:r>
              <a:rPr lang="en-US" dirty="0"/>
              <a:t>Review the changes and if correct, tap </a:t>
            </a:r>
            <a:r>
              <a:rPr lang="en-US" b="1" dirty="0"/>
              <a:t>Confirm</a:t>
            </a:r>
            <a:r>
              <a:rPr lang="en-US" dirty="0"/>
              <a:t>.</a:t>
            </a:r>
          </a:p>
          <a:p>
            <a:r>
              <a:rPr lang="en-US" dirty="0"/>
              <a:t> </a:t>
            </a:r>
          </a:p>
        </p:txBody>
      </p:sp>
    </p:spTree>
    <p:extLst>
      <p:ext uri="{BB962C8B-B14F-4D97-AF65-F5344CB8AC3E}">
        <p14:creationId xmlns:p14="http://schemas.microsoft.com/office/powerpoint/2010/main" val="358485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0459DC-F5A9-470E-AA6B-A7BDF53786D5}"/>
              </a:ext>
            </a:extLst>
          </p:cNvPr>
          <p:cNvPicPr>
            <a:picLocks noChangeAspect="1"/>
          </p:cNvPicPr>
          <p:nvPr/>
        </p:nvPicPr>
        <p:blipFill>
          <a:blip r:embed="rId2"/>
          <a:stretch>
            <a:fillRect/>
          </a:stretch>
        </p:blipFill>
        <p:spPr>
          <a:xfrm>
            <a:off x="5558948" y="624749"/>
            <a:ext cx="3342292" cy="1951583"/>
          </a:xfrm>
          <a:prstGeom prst="rect">
            <a:avLst/>
          </a:prstGeom>
        </p:spPr>
      </p:pic>
      <p:sp>
        <p:nvSpPr>
          <p:cNvPr id="3" name="Title 5">
            <a:extLst>
              <a:ext uri="{FF2B5EF4-FFF2-40B4-BE49-F238E27FC236}">
                <a16:creationId xmlns:a16="http://schemas.microsoft.com/office/drawing/2014/main" id="{90A0E29C-94D1-4DF7-8B77-8A50BCF74DD7}"/>
              </a:ext>
            </a:extLst>
          </p:cNvPr>
          <p:cNvSpPr txBox="1">
            <a:spLocks/>
          </p:cNvSpPr>
          <p:nvPr/>
        </p:nvSpPr>
        <p:spPr>
          <a:xfrm>
            <a:off x="477669" y="-53328"/>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Rejecting Unassigned Driving</a:t>
            </a:r>
          </a:p>
        </p:txBody>
      </p:sp>
      <p:pic>
        <p:nvPicPr>
          <p:cNvPr id="4" name="Picture 3">
            <a:extLst>
              <a:ext uri="{FF2B5EF4-FFF2-40B4-BE49-F238E27FC236}">
                <a16:creationId xmlns:a16="http://schemas.microsoft.com/office/drawing/2014/main" id="{196C3374-F1B5-4E03-A8B3-959D3A924A96}"/>
              </a:ext>
            </a:extLst>
          </p:cNvPr>
          <p:cNvPicPr>
            <a:picLocks noChangeAspect="1"/>
          </p:cNvPicPr>
          <p:nvPr/>
        </p:nvPicPr>
        <p:blipFill>
          <a:blip r:embed="rId3"/>
          <a:stretch>
            <a:fillRect/>
          </a:stretch>
        </p:blipFill>
        <p:spPr>
          <a:xfrm>
            <a:off x="5558948" y="2632977"/>
            <a:ext cx="3342292" cy="1974459"/>
          </a:xfrm>
          <a:prstGeom prst="rect">
            <a:avLst/>
          </a:prstGeom>
        </p:spPr>
      </p:pic>
      <p:sp>
        <p:nvSpPr>
          <p:cNvPr id="5" name="TextBox 4">
            <a:extLst>
              <a:ext uri="{FF2B5EF4-FFF2-40B4-BE49-F238E27FC236}">
                <a16:creationId xmlns:a16="http://schemas.microsoft.com/office/drawing/2014/main" id="{FFBD1629-2866-40FD-90DD-4E231B6777E5}"/>
              </a:ext>
            </a:extLst>
          </p:cNvPr>
          <p:cNvSpPr txBox="1"/>
          <p:nvPr/>
        </p:nvSpPr>
        <p:spPr>
          <a:xfrm>
            <a:off x="728283" y="735189"/>
            <a:ext cx="450556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If the unassigned driving event does not belong to the driver, they can reject the driving.</a:t>
            </a:r>
          </a:p>
          <a:p>
            <a:pPr marL="285750" indent="-285750">
              <a:buFont typeface="Arial" panose="020B0604020202020204" pitchFamily="34" charset="0"/>
              <a:buChar char="•"/>
            </a:pPr>
            <a:r>
              <a:rPr lang="en-US" dirty="0"/>
              <a:t>If you reject the drive time, you must provide add a note explaining why you rejected the driving time.</a:t>
            </a:r>
          </a:p>
          <a:p>
            <a:pPr marL="285750" indent="-285750">
              <a:buFont typeface="Arial" panose="020B0604020202020204" pitchFamily="34" charset="0"/>
              <a:buChar char="•"/>
            </a:pPr>
            <a:r>
              <a:rPr lang="en-US" dirty="0"/>
              <a:t>Your carrier will then assign the time to the appropriate driver.</a:t>
            </a:r>
          </a:p>
        </p:txBody>
      </p:sp>
    </p:spTree>
    <p:extLst>
      <p:ext uri="{BB962C8B-B14F-4D97-AF65-F5344CB8AC3E}">
        <p14:creationId xmlns:p14="http://schemas.microsoft.com/office/powerpoint/2010/main" val="449687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D60BCCF-85DA-44E5-9AC5-CBBDF2467BDD}"/>
              </a:ext>
            </a:extLst>
          </p:cNvPr>
          <p:cNvSpPr txBox="1">
            <a:spLocks/>
          </p:cNvSpPr>
          <p:nvPr/>
        </p:nvSpPr>
        <p:spPr>
          <a:xfrm>
            <a:off x="409433" y="116481"/>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Certify Logs</a:t>
            </a:r>
          </a:p>
        </p:txBody>
      </p:sp>
      <p:pic>
        <p:nvPicPr>
          <p:cNvPr id="3" name="Picture 2">
            <a:extLst>
              <a:ext uri="{FF2B5EF4-FFF2-40B4-BE49-F238E27FC236}">
                <a16:creationId xmlns:a16="http://schemas.microsoft.com/office/drawing/2014/main" id="{EB548A4D-AF0C-4CFD-9916-AEA97DEEA505}"/>
              </a:ext>
            </a:extLst>
          </p:cNvPr>
          <p:cNvPicPr>
            <a:picLocks noChangeAspect="1"/>
          </p:cNvPicPr>
          <p:nvPr/>
        </p:nvPicPr>
        <p:blipFill>
          <a:blip r:embed="rId3"/>
          <a:stretch>
            <a:fillRect/>
          </a:stretch>
        </p:blipFill>
        <p:spPr>
          <a:xfrm>
            <a:off x="2633945" y="1848034"/>
            <a:ext cx="4287491" cy="2488836"/>
          </a:xfrm>
          <a:prstGeom prst="rect">
            <a:avLst/>
          </a:prstGeom>
        </p:spPr>
      </p:pic>
      <p:sp>
        <p:nvSpPr>
          <p:cNvPr id="4" name="TextBox 3">
            <a:extLst>
              <a:ext uri="{FF2B5EF4-FFF2-40B4-BE49-F238E27FC236}">
                <a16:creationId xmlns:a16="http://schemas.microsoft.com/office/drawing/2014/main" id="{DC22BC16-285D-456B-8D11-C231122D5BEB}"/>
              </a:ext>
            </a:extLst>
          </p:cNvPr>
          <p:cNvSpPr txBox="1"/>
          <p:nvPr/>
        </p:nvSpPr>
        <p:spPr>
          <a:xfrm>
            <a:off x="684882" y="776835"/>
            <a:ext cx="8375257" cy="646331"/>
          </a:xfrm>
          <a:prstGeom prst="rect">
            <a:avLst/>
          </a:prstGeom>
          <a:noFill/>
        </p:spPr>
        <p:txBody>
          <a:bodyPr wrap="square" rtlCol="0">
            <a:spAutoFit/>
          </a:bodyPr>
          <a:lstStyle/>
          <a:p>
            <a:r>
              <a:rPr lang="en-US" dirty="0"/>
              <a:t>You are prompted to review each day of uncertified duty statuses.</a:t>
            </a:r>
          </a:p>
          <a:p>
            <a:r>
              <a:rPr lang="en-US" dirty="0"/>
              <a:t>When prompted, tap </a:t>
            </a:r>
            <a:r>
              <a:rPr lang="en-US" b="1" dirty="0"/>
              <a:t>Agree</a:t>
            </a:r>
            <a:r>
              <a:rPr lang="en-US" dirty="0"/>
              <a:t> to review logs for certification</a:t>
            </a:r>
          </a:p>
        </p:txBody>
      </p:sp>
    </p:spTree>
    <p:extLst>
      <p:ext uri="{BB962C8B-B14F-4D97-AF65-F5344CB8AC3E}">
        <p14:creationId xmlns:p14="http://schemas.microsoft.com/office/powerpoint/2010/main" val="353262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66692" y="742753"/>
            <a:ext cx="7593496" cy="677969"/>
          </a:xfrm>
        </p:spPr>
        <p:txBody>
          <a:bodyPr>
            <a:noAutofit/>
          </a:bodyPr>
          <a:lstStyle/>
          <a:p>
            <a:r>
              <a:rPr lang="en-US" sz="1800" dirty="0">
                <a:solidFill>
                  <a:srgbClr val="6D6E71"/>
                </a:solidFill>
              </a:rPr>
              <a:t>After the IVG responds asking for a command, the driver can say any of the following:</a:t>
            </a:r>
          </a:p>
        </p:txBody>
      </p:sp>
      <p:sp>
        <p:nvSpPr>
          <p:cNvPr id="3" name="Content Placeholder 2"/>
          <p:cNvSpPr>
            <a:spLocks noGrp="1"/>
          </p:cNvSpPr>
          <p:nvPr>
            <p:ph sz="half" idx="10"/>
          </p:nvPr>
        </p:nvSpPr>
        <p:spPr>
          <a:xfrm>
            <a:off x="1090494" y="1608881"/>
            <a:ext cx="2090368" cy="3231566"/>
          </a:xfrm>
        </p:spPr>
        <p:txBody>
          <a:bodyPr>
            <a:noAutofit/>
          </a:bodyPr>
          <a:lstStyle/>
          <a:p>
            <a:pPr lvl="0"/>
            <a:r>
              <a:rPr lang="en-US" sz="2000" dirty="0">
                <a:latin typeface="Avenir Book" panose="02000503020000020003" pitchFamily="2" charset="0"/>
              </a:rPr>
              <a:t>Home screen</a:t>
            </a:r>
          </a:p>
          <a:p>
            <a:pPr lvl="0"/>
            <a:r>
              <a:rPr lang="en-US" sz="2000" dirty="0">
                <a:latin typeface="Avenir Book" panose="02000503020000020003" pitchFamily="2" charset="0"/>
              </a:rPr>
              <a:t>Go Back</a:t>
            </a:r>
          </a:p>
          <a:p>
            <a:pPr lvl="0"/>
            <a:r>
              <a:rPr lang="en-US" sz="2000" dirty="0">
                <a:latin typeface="Avenir Book" panose="02000503020000020003" pitchFamily="2" charset="0"/>
              </a:rPr>
              <a:t>Brightness Up</a:t>
            </a:r>
          </a:p>
          <a:p>
            <a:pPr lvl="0"/>
            <a:r>
              <a:rPr lang="en-US" sz="2000" dirty="0">
                <a:latin typeface="Avenir Book" panose="02000503020000020003" pitchFamily="2" charset="0"/>
              </a:rPr>
              <a:t>Brightness Down</a:t>
            </a:r>
          </a:p>
          <a:p>
            <a:pPr lvl="0"/>
            <a:r>
              <a:rPr lang="en-US" sz="2000" dirty="0">
                <a:latin typeface="Avenir Book" panose="02000503020000020003" pitchFamily="2" charset="0"/>
              </a:rPr>
              <a:t>Brightness Off</a:t>
            </a:r>
          </a:p>
          <a:p>
            <a:pPr lvl="0"/>
            <a:r>
              <a:rPr lang="en-US" sz="2000" dirty="0">
                <a:latin typeface="Avenir Book" panose="02000503020000020003" pitchFamily="2" charset="0"/>
              </a:rPr>
              <a:t>Volume Up</a:t>
            </a:r>
          </a:p>
          <a:p>
            <a:pPr lvl="0"/>
            <a:r>
              <a:rPr lang="en-US" sz="2000" dirty="0">
                <a:latin typeface="Avenir Book" panose="02000503020000020003" pitchFamily="2" charset="0"/>
              </a:rPr>
              <a:t>Volume Down</a:t>
            </a:r>
          </a:p>
        </p:txBody>
      </p:sp>
      <p:sp>
        <p:nvSpPr>
          <p:cNvPr id="7" name="Content Placeholder 6"/>
          <p:cNvSpPr>
            <a:spLocks noGrp="1"/>
          </p:cNvSpPr>
          <p:nvPr>
            <p:ph sz="half" idx="11"/>
          </p:nvPr>
        </p:nvSpPr>
        <p:spPr>
          <a:xfrm>
            <a:off x="3371669" y="1600002"/>
            <a:ext cx="2396085" cy="3240445"/>
          </a:xfrm>
        </p:spPr>
        <p:txBody>
          <a:bodyPr>
            <a:normAutofit fontScale="85000" lnSpcReduction="20000"/>
          </a:bodyPr>
          <a:lstStyle/>
          <a:p>
            <a:pPr>
              <a:lnSpc>
                <a:spcPct val="110000"/>
              </a:lnSpc>
            </a:pPr>
            <a:r>
              <a:rPr lang="en-US" sz="2400" dirty="0">
                <a:latin typeface="Avenir Book" panose="02000503020000020003" pitchFamily="2" charset="0"/>
              </a:rPr>
              <a:t>Mute Volume</a:t>
            </a:r>
          </a:p>
          <a:p>
            <a:pPr>
              <a:lnSpc>
                <a:spcPct val="110000"/>
              </a:lnSpc>
            </a:pPr>
            <a:r>
              <a:rPr lang="en-US" sz="2400" dirty="0">
                <a:latin typeface="Avenir Book" panose="02000503020000020003" pitchFamily="2" charset="0"/>
              </a:rPr>
              <a:t>Scroll Up</a:t>
            </a:r>
          </a:p>
          <a:p>
            <a:pPr lvl="0">
              <a:lnSpc>
                <a:spcPct val="110000"/>
              </a:lnSpc>
            </a:pPr>
            <a:r>
              <a:rPr lang="en-US" sz="2400" dirty="0">
                <a:latin typeface="Avenir Book" panose="02000503020000020003" pitchFamily="2" charset="0"/>
              </a:rPr>
              <a:t>Scroll Down</a:t>
            </a:r>
          </a:p>
          <a:p>
            <a:pPr>
              <a:lnSpc>
                <a:spcPct val="110000"/>
              </a:lnSpc>
            </a:pPr>
            <a:r>
              <a:rPr lang="en-US" sz="2400" dirty="0">
                <a:latin typeface="Avenir Book" panose="02000503020000020003" pitchFamily="2" charset="0"/>
              </a:rPr>
              <a:t>Available hours</a:t>
            </a:r>
          </a:p>
          <a:p>
            <a:pPr lvl="0">
              <a:lnSpc>
                <a:spcPct val="110000"/>
              </a:lnSpc>
            </a:pPr>
            <a:r>
              <a:rPr lang="en-US" sz="2400" dirty="0">
                <a:latin typeface="Avenir Book" panose="02000503020000020003" pitchFamily="2" charset="0"/>
              </a:rPr>
              <a:t>Hours of service</a:t>
            </a:r>
          </a:p>
          <a:p>
            <a:pPr lvl="0">
              <a:lnSpc>
                <a:spcPct val="110000"/>
              </a:lnSpc>
            </a:pPr>
            <a:r>
              <a:rPr lang="en-US" sz="2400" dirty="0">
                <a:latin typeface="Avenir Book" panose="02000503020000020003" pitchFamily="2" charset="0"/>
              </a:rPr>
              <a:t>Inbox</a:t>
            </a:r>
          </a:p>
          <a:p>
            <a:pPr lvl="0">
              <a:lnSpc>
                <a:spcPct val="110000"/>
              </a:lnSpc>
            </a:pPr>
            <a:r>
              <a:rPr lang="en-US" sz="2400" dirty="0">
                <a:latin typeface="Avenir Book" panose="02000503020000020003" pitchFamily="2" charset="0"/>
              </a:rPr>
              <a:t>What can I say</a:t>
            </a:r>
          </a:p>
          <a:p>
            <a:pPr lvl="0">
              <a:lnSpc>
                <a:spcPct val="110000"/>
              </a:lnSpc>
            </a:pPr>
            <a:r>
              <a:rPr lang="en-US" sz="2400" dirty="0">
                <a:latin typeface="Avenir Book" panose="02000503020000020003" pitchFamily="2" charset="0"/>
              </a:rPr>
              <a:t>Workflow</a:t>
            </a:r>
          </a:p>
          <a:p>
            <a:pPr lvl="0">
              <a:lnSpc>
                <a:spcPct val="110000"/>
              </a:lnSpc>
            </a:pPr>
            <a:r>
              <a:rPr lang="en-US" sz="2400" dirty="0">
                <a:latin typeface="Avenir Book" panose="02000503020000020003" pitchFamily="2" charset="0"/>
              </a:rPr>
              <a:t>Vehicle Inspection</a:t>
            </a:r>
          </a:p>
          <a:p>
            <a:endParaRPr lang="en-US" dirty="0"/>
          </a:p>
        </p:txBody>
      </p:sp>
      <p:sp>
        <p:nvSpPr>
          <p:cNvPr id="2" name="Title 1"/>
          <p:cNvSpPr>
            <a:spLocks noGrp="1"/>
          </p:cNvSpPr>
          <p:nvPr>
            <p:ph type="title"/>
          </p:nvPr>
        </p:nvSpPr>
        <p:spPr>
          <a:xfrm>
            <a:off x="635000" y="53579"/>
            <a:ext cx="8051800" cy="857250"/>
          </a:xfrm>
        </p:spPr>
        <p:txBody>
          <a:bodyPr>
            <a:normAutofit/>
          </a:bodyPr>
          <a:lstStyle/>
          <a:p>
            <a:r>
              <a:rPr lang="en-US" dirty="0">
                <a:latin typeface="Arial" panose="020B0604020202020204" pitchFamily="34" charset="0"/>
                <a:cs typeface="Arial" panose="020B0604020202020204" pitchFamily="34" charset="0"/>
              </a:rPr>
              <a:t>Omnitracs IVI Commands</a:t>
            </a:r>
          </a:p>
        </p:txBody>
      </p:sp>
      <p:sp>
        <p:nvSpPr>
          <p:cNvPr id="6" name="Content Placeholder 6">
            <a:extLst>
              <a:ext uri="{FF2B5EF4-FFF2-40B4-BE49-F238E27FC236}">
                <a16:creationId xmlns:a16="http://schemas.microsoft.com/office/drawing/2014/main" id="{7B7C95BB-6D9A-4F9A-8687-8FE129D47697}"/>
              </a:ext>
            </a:extLst>
          </p:cNvPr>
          <p:cNvSpPr txBox="1">
            <a:spLocks/>
          </p:cNvSpPr>
          <p:nvPr/>
        </p:nvSpPr>
        <p:spPr>
          <a:xfrm>
            <a:off x="5861539" y="1600002"/>
            <a:ext cx="2211753" cy="3240445"/>
          </a:xfrm>
          <a:prstGeom prst="rect">
            <a:avLst/>
          </a:prstGeom>
        </p:spPr>
        <p:txBody>
          <a:bodyPr vert="horz" lIns="91440" tIns="45720" rIns="91440" bIns="45720" rtlCol="0">
            <a:normAutofit/>
          </a:bodyPr>
          <a:lstStyle>
            <a:lvl1pPr marL="0" indent="0" algn="l" defTabSz="342900" rtl="0" eaLnBrk="1" latinLnBrk="0" hangingPunct="1">
              <a:spcBef>
                <a:spcPct val="20000"/>
              </a:spcBef>
              <a:spcAft>
                <a:spcPts val="0"/>
              </a:spcAft>
              <a:buClr>
                <a:srgbClr val="F8991D"/>
              </a:buClr>
              <a:buFont typeface="Arial"/>
              <a:buNone/>
              <a:defRPr sz="2100" kern="1200">
                <a:solidFill>
                  <a:schemeClr val="tx1"/>
                </a:solidFill>
                <a:latin typeface="+mn-lt"/>
                <a:ea typeface="+mn-ea"/>
                <a:cs typeface="+mn-cs"/>
              </a:defRPr>
            </a:lvl1pPr>
            <a:lvl2pPr marL="205740" indent="0" algn="l" defTabSz="342900" rtl="0" eaLnBrk="1" latinLnBrk="0" hangingPunct="1">
              <a:spcBef>
                <a:spcPct val="20000"/>
              </a:spcBef>
              <a:spcAft>
                <a:spcPts val="0"/>
              </a:spcAft>
              <a:buClr>
                <a:srgbClr val="F8991D"/>
              </a:buClr>
              <a:buFont typeface="Arial"/>
              <a:buChar char="–"/>
              <a:defRPr sz="1800" kern="1200">
                <a:solidFill>
                  <a:schemeClr val="tx1"/>
                </a:solidFill>
                <a:latin typeface="+mn-lt"/>
                <a:ea typeface="+mn-ea"/>
                <a:cs typeface="+mn-cs"/>
              </a:defRPr>
            </a:lvl2pPr>
            <a:lvl3pPr marL="411480" indent="0" algn="l" defTabSz="342900" rtl="0" eaLnBrk="1" latinLnBrk="0" hangingPunct="1">
              <a:spcBef>
                <a:spcPct val="20000"/>
              </a:spcBef>
              <a:spcAft>
                <a:spcPts val="0"/>
              </a:spcAft>
              <a:buClr>
                <a:srgbClr val="F8991D"/>
              </a:buClr>
              <a:buFont typeface="Courier New"/>
              <a:buChar char="o"/>
              <a:defRPr sz="1350" kern="1200">
                <a:solidFill>
                  <a:schemeClr val="tx1"/>
                </a:solidFill>
                <a:latin typeface="+mn-lt"/>
                <a:ea typeface="+mn-ea"/>
                <a:cs typeface="+mn-cs"/>
              </a:defRPr>
            </a:lvl3pPr>
            <a:lvl4pPr marL="822960" indent="-171450" algn="l" defTabSz="342900" rtl="0" eaLnBrk="1" latinLnBrk="0" hangingPunct="1">
              <a:spcBef>
                <a:spcPct val="20000"/>
              </a:spcBef>
              <a:buClr>
                <a:srgbClr val="F8991D"/>
              </a:buClr>
              <a:buFont typeface="Wingdings" charset="2"/>
              <a:buChar char="²"/>
              <a:defRPr sz="1350" kern="1200">
                <a:solidFill>
                  <a:schemeClr val="tx1"/>
                </a:solidFill>
                <a:latin typeface="+mn-lt"/>
                <a:ea typeface="+mn-ea"/>
                <a:cs typeface="+mn-cs"/>
              </a:defRPr>
            </a:lvl4pPr>
            <a:lvl5pPr marL="1028700" indent="-171450" algn="l" defTabSz="342900" rtl="0" eaLnBrk="1" latinLnBrk="0" hangingPunct="1">
              <a:spcBef>
                <a:spcPct val="20000"/>
              </a:spcBef>
              <a:buClr>
                <a:srgbClr val="F8991D"/>
              </a:buClr>
              <a:buFont typeface="Wingdings" charset="2"/>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r>
              <a:rPr lang="en-US" sz="2000" dirty="0">
                <a:latin typeface="Avenir Book" panose="02000503020000020003" pitchFamily="2" charset="0"/>
              </a:rPr>
              <a:t>Next Turn</a:t>
            </a:r>
          </a:p>
          <a:p>
            <a:r>
              <a:rPr lang="en-US" sz="2000" dirty="0">
                <a:latin typeface="Avenir Book" panose="02000503020000020003" pitchFamily="2" charset="0"/>
              </a:rPr>
              <a:t>Tire Status</a:t>
            </a:r>
          </a:p>
          <a:p>
            <a:r>
              <a:rPr lang="en-US" sz="2000" dirty="0">
                <a:latin typeface="Avenir Book" panose="02000503020000020003" pitchFamily="2" charset="0"/>
              </a:rPr>
              <a:t>Miles per Gallon</a:t>
            </a:r>
          </a:p>
          <a:p>
            <a:r>
              <a:rPr lang="en-US" sz="2000" dirty="0">
                <a:latin typeface="Avenir Book" panose="02000503020000020003" pitchFamily="2" charset="0"/>
              </a:rPr>
              <a:t>Read Message</a:t>
            </a:r>
          </a:p>
          <a:p>
            <a:endParaRPr lang="en-US" dirty="0"/>
          </a:p>
        </p:txBody>
      </p:sp>
    </p:spTree>
    <p:extLst>
      <p:ext uri="{BB962C8B-B14F-4D97-AF65-F5344CB8AC3E}">
        <p14:creationId xmlns:p14="http://schemas.microsoft.com/office/powerpoint/2010/main" val="672539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017F4-40B5-4FE5-8182-B3DD002D1A39}"/>
              </a:ext>
            </a:extLst>
          </p:cNvPr>
          <p:cNvPicPr>
            <a:picLocks noChangeAspect="1"/>
          </p:cNvPicPr>
          <p:nvPr/>
        </p:nvPicPr>
        <p:blipFill>
          <a:blip r:embed="rId2"/>
          <a:stretch>
            <a:fillRect/>
          </a:stretch>
        </p:blipFill>
        <p:spPr>
          <a:xfrm>
            <a:off x="2271347" y="1816888"/>
            <a:ext cx="4682224" cy="2723706"/>
          </a:xfrm>
          <a:prstGeom prst="rect">
            <a:avLst/>
          </a:prstGeom>
        </p:spPr>
      </p:pic>
      <p:sp>
        <p:nvSpPr>
          <p:cNvPr id="5" name="TextBox 4">
            <a:extLst>
              <a:ext uri="{FF2B5EF4-FFF2-40B4-BE49-F238E27FC236}">
                <a16:creationId xmlns:a16="http://schemas.microsoft.com/office/drawing/2014/main" id="{75201594-1EA6-4594-B77A-009A88096EE0}"/>
              </a:ext>
            </a:extLst>
          </p:cNvPr>
          <p:cNvSpPr txBox="1"/>
          <p:nvPr/>
        </p:nvSpPr>
        <p:spPr>
          <a:xfrm>
            <a:off x="647362" y="566443"/>
            <a:ext cx="7930195" cy="1754326"/>
          </a:xfrm>
          <a:prstGeom prst="rect">
            <a:avLst/>
          </a:prstGeom>
          <a:noFill/>
        </p:spPr>
        <p:txBody>
          <a:bodyPr wrap="square" rtlCol="0">
            <a:spAutoFit/>
          </a:bodyPr>
          <a:lstStyle/>
          <a:p>
            <a:endParaRPr lang="en-US" dirty="0"/>
          </a:p>
          <a:p>
            <a:r>
              <a:rPr lang="en-US" dirty="0"/>
              <a:t>IVG displays each uncertified day. Tap </a:t>
            </a:r>
            <a:r>
              <a:rPr lang="en-US" b="1" dirty="0"/>
              <a:t>Agree</a:t>
            </a:r>
            <a:r>
              <a:rPr lang="en-US" dirty="0"/>
              <a:t> to certify or tap </a:t>
            </a:r>
            <a:r>
              <a:rPr lang="en-US" b="1" dirty="0"/>
              <a:t>Not Ready </a:t>
            </a:r>
            <a:r>
              <a:rPr lang="en-US" dirty="0"/>
              <a:t>if you must make edits. </a:t>
            </a:r>
          </a:p>
          <a:p>
            <a:endParaRPr lang="en-US" dirty="0"/>
          </a:p>
          <a:p>
            <a:endParaRPr lang="en-US" dirty="0"/>
          </a:p>
          <a:p>
            <a:endParaRPr lang="en-US" dirty="0"/>
          </a:p>
        </p:txBody>
      </p:sp>
      <p:sp>
        <p:nvSpPr>
          <p:cNvPr id="6" name="Title 5">
            <a:extLst>
              <a:ext uri="{FF2B5EF4-FFF2-40B4-BE49-F238E27FC236}">
                <a16:creationId xmlns:a16="http://schemas.microsoft.com/office/drawing/2014/main" id="{6543FB85-0756-4944-9EA7-4FB613FB700B}"/>
              </a:ext>
            </a:extLst>
          </p:cNvPr>
          <p:cNvSpPr txBox="1">
            <a:spLocks/>
          </p:cNvSpPr>
          <p:nvPr/>
        </p:nvSpPr>
        <p:spPr>
          <a:xfrm>
            <a:off x="477669" y="0"/>
            <a:ext cx="8734567" cy="803922"/>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Certify Logs</a:t>
            </a:r>
          </a:p>
        </p:txBody>
      </p:sp>
    </p:spTree>
    <p:extLst>
      <p:ext uri="{BB962C8B-B14F-4D97-AF65-F5344CB8AC3E}">
        <p14:creationId xmlns:p14="http://schemas.microsoft.com/office/powerpoint/2010/main" val="123564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63FB-2E06-46C3-B2EE-128ECBCDE596}"/>
              </a:ext>
            </a:extLst>
          </p:cNvPr>
          <p:cNvSpPr>
            <a:spLocks noGrp="1"/>
          </p:cNvSpPr>
          <p:nvPr>
            <p:ph type="title"/>
          </p:nvPr>
        </p:nvSpPr>
        <p:spPr>
          <a:xfrm>
            <a:off x="635000" y="27440"/>
            <a:ext cx="8051800" cy="857250"/>
          </a:xfrm>
        </p:spPr>
        <p:txBody>
          <a:bodyPr/>
          <a:lstStyle/>
          <a:p>
            <a:r>
              <a:rPr lang="en-US" dirty="0"/>
              <a:t>Log Edits</a:t>
            </a:r>
          </a:p>
        </p:txBody>
      </p:sp>
      <p:pic>
        <p:nvPicPr>
          <p:cNvPr id="3" name="Picture 2">
            <a:extLst>
              <a:ext uri="{FF2B5EF4-FFF2-40B4-BE49-F238E27FC236}">
                <a16:creationId xmlns:a16="http://schemas.microsoft.com/office/drawing/2014/main" id="{AFC091DF-7EBA-4C37-AD26-88707949EE3F}"/>
              </a:ext>
            </a:extLst>
          </p:cNvPr>
          <p:cNvPicPr>
            <a:picLocks noChangeAspect="1"/>
          </p:cNvPicPr>
          <p:nvPr/>
        </p:nvPicPr>
        <p:blipFill>
          <a:blip r:embed="rId3"/>
          <a:stretch>
            <a:fillRect/>
          </a:stretch>
        </p:blipFill>
        <p:spPr>
          <a:xfrm>
            <a:off x="5343786" y="139181"/>
            <a:ext cx="3590490" cy="2109588"/>
          </a:xfrm>
          <a:prstGeom prst="rect">
            <a:avLst/>
          </a:prstGeom>
        </p:spPr>
      </p:pic>
      <p:sp>
        <p:nvSpPr>
          <p:cNvPr id="4" name="Rectangle 3">
            <a:extLst>
              <a:ext uri="{FF2B5EF4-FFF2-40B4-BE49-F238E27FC236}">
                <a16:creationId xmlns:a16="http://schemas.microsoft.com/office/drawing/2014/main" id="{FC41B196-AD94-44EF-9E6D-F445EFA4025B}"/>
              </a:ext>
            </a:extLst>
          </p:cNvPr>
          <p:cNvSpPr/>
          <p:nvPr/>
        </p:nvSpPr>
        <p:spPr>
          <a:xfrm>
            <a:off x="478745" y="930151"/>
            <a:ext cx="4766585" cy="2308324"/>
          </a:xfrm>
          <a:prstGeom prst="rect">
            <a:avLst/>
          </a:prstGeom>
        </p:spPr>
        <p:txBody>
          <a:bodyPr wrap="square">
            <a:spAutoFit/>
          </a:bodyPr>
          <a:lstStyle/>
          <a:p>
            <a:r>
              <a:rPr lang="en-US" dirty="0"/>
              <a:t>You edit your logs on the Certify tab.</a:t>
            </a:r>
          </a:p>
          <a:p>
            <a:endParaRPr lang="en-US" dirty="0"/>
          </a:p>
          <a:p>
            <a:pPr marL="285750" indent="-285750">
              <a:buFont typeface="Arial" panose="020B0604020202020204" pitchFamily="34" charset="0"/>
              <a:buChar char="•"/>
            </a:pPr>
            <a:r>
              <a:rPr lang="en-US" b="1" dirty="0"/>
              <a:t>Drive time cannot be edited. </a:t>
            </a:r>
            <a:r>
              <a:rPr lang="en-US" dirty="0"/>
              <a:t>Only on duty, sleeper berth, or off duty status that are not certified may be changed.</a:t>
            </a:r>
          </a:p>
          <a:p>
            <a:pPr marL="285750" indent="-285750">
              <a:buFont typeface="Arial" panose="020B0604020202020204" pitchFamily="34" charset="0"/>
              <a:buChar char="•"/>
            </a:pPr>
            <a:r>
              <a:rPr lang="en-US" b="1" dirty="0"/>
              <a:t>Certified</a:t>
            </a:r>
            <a:r>
              <a:rPr lang="en-US" dirty="0"/>
              <a:t> or </a:t>
            </a:r>
            <a:r>
              <a:rPr lang="en-US" b="1" dirty="0"/>
              <a:t>Please Certify </a:t>
            </a:r>
            <a:r>
              <a:rPr lang="en-US" dirty="0"/>
              <a:t>displays next to the date to indicate days that need to be reviewed.</a:t>
            </a:r>
          </a:p>
        </p:txBody>
      </p:sp>
      <p:pic>
        <p:nvPicPr>
          <p:cNvPr id="5" name="Picture 4">
            <a:extLst>
              <a:ext uri="{FF2B5EF4-FFF2-40B4-BE49-F238E27FC236}">
                <a16:creationId xmlns:a16="http://schemas.microsoft.com/office/drawing/2014/main" id="{A9243332-727C-41BF-A40C-A704A11B42D0}"/>
              </a:ext>
            </a:extLst>
          </p:cNvPr>
          <p:cNvPicPr>
            <a:picLocks noChangeAspect="1"/>
          </p:cNvPicPr>
          <p:nvPr/>
        </p:nvPicPr>
        <p:blipFill>
          <a:blip r:embed="rId4"/>
          <a:stretch>
            <a:fillRect/>
          </a:stretch>
        </p:blipFill>
        <p:spPr>
          <a:xfrm>
            <a:off x="5343787" y="2315567"/>
            <a:ext cx="3590489" cy="2117198"/>
          </a:xfrm>
          <a:prstGeom prst="rect">
            <a:avLst/>
          </a:prstGeom>
        </p:spPr>
      </p:pic>
      <p:sp>
        <p:nvSpPr>
          <p:cNvPr id="6" name="Rectangle 5">
            <a:extLst>
              <a:ext uri="{FF2B5EF4-FFF2-40B4-BE49-F238E27FC236}">
                <a16:creationId xmlns:a16="http://schemas.microsoft.com/office/drawing/2014/main" id="{AB8BFA0C-BB87-4C04-85BF-EBA5EC41768E}"/>
              </a:ext>
            </a:extLst>
          </p:cNvPr>
          <p:cNvSpPr/>
          <p:nvPr/>
        </p:nvSpPr>
        <p:spPr>
          <a:xfrm>
            <a:off x="7398482" y="783547"/>
            <a:ext cx="728282" cy="202286"/>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19D80B-6972-4EE6-940F-70CF7CBF5F1A}"/>
              </a:ext>
            </a:extLst>
          </p:cNvPr>
          <p:cNvSpPr/>
          <p:nvPr/>
        </p:nvSpPr>
        <p:spPr>
          <a:xfrm>
            <a:off x="5591595" y="2994053"/>
            <a:ext cx="648375" cy="178026"/>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881581A-EEEC-49A8-8C6B-8D43FAC9DD29}"/>
              </a:ext>
            </a:extLst>
          </p:cNvPr>
          <p:cNvSpPr/>
          <p:nvPr/>
        </p:nvSpPr>
        <p:spPr>
          <a:xfrm>
            <a:off x="7340366" y="109098"/>
            <a:ext cx="484632" cy="4545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799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8E9F2-9AF7-4D58-AD91-7A504633FD6D}"/>
              </a:ext>
            </a:extLst>
          </p:cNvPr>
          <p:cNvSpPr txBox="1">
            <a:spLocks/>
          </p:cNvSpPr>
          <p:nvPr/>
        </p:nvSpPr>
        <p:spPr>
          <a:xfrm>
            <a:off x="635000" y="27440"/>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Editing Logs</a:t>
            </a:r>
          </a:p>
        </p:txBody>
      </p:sp>
      <p:sp>
        <p:nvSpPr>
          <p:cNvPr id="3" name="TextBox 2">
            <a:extLst>
              <a:ext uri="{FF2B5EF4-FFF2-40B4-BE49-F238E27FC236}">
                <a16:creationId xmlns:a16="http://schemas.microsoft.com/office/drawing/2014/main" id="{2D0661EF-22CD-49CA-9ABC-1B23B96BD21A}"/>
              </a:ext>
            </a:extLst>
          </p:cNvPr>
          <p:cNvSpPr txBox="1"/>
          <p:nvPr/>
        </p:nvSpPr>
        <p:spPr>
          <a:xfrm>
            <a:off x="477430" y="719989"/>
            <a:ext cx="4328896" cy="3139321"/>
          </a:xfrm>
          <a:prstGeom prst="rect">
            <a:avLst/>
          </a:prstGeom>
          <a:noFill/>
        </p:spPr>
        <p:txBody>
          <a:bodyPr wrap="square" rtlCol="0">
            <a:spAutoFit/>
          </a:bodyPr>
          <a:lstStyle/>
          <a:p>
            <a:r>
              <a:rPr lang="en-US" dirty="0"/>
              <a:t>In this example, the driver was left on duty all night from 21:59 on Feb 21</a:t>
            </a:r>
            <a:r>
              <a:rPr lang="en-US" baseline="30000" dirty="0"/>
              <a:t>st</a:t>
            </a:r>
            <a:r>
              <a:rPr lang="en-US" dirty="0"/>
              <a:t> until 7:19 am on the 22</a:t>
            </a:r>
            <a:r>
              <a:rPr lang="en-US" baseline="30000" dirty="0"/>
              <a:t>nd</a:t>
            </a:r>
            <a:r>
              <a:rPr lang="en-US" dirty="0"/>
              <a:t>.  </a:t>
            </a:r>
          </a:p>
          <a:p>
            <a:pPr lvl="1"/>
            <a:r>
              <a:rPr lang="en-US" dirty="0"/>
              <a:t>Even though the duty status is one consecutive status it is displayed in two separate status’s as it occurred over midnight</a:t>
            </a:r>
          </a:p>
          <a:p>
            <a:endParaRPr lang="en-US" dirty="0"/>
          </a:p>
          <a:p>
            <a:pPr marL="342900" indent="-342900">
              <a:buFont typeface="+mj-lt"/>
              <a:buAutoNum type="arabicPeriod"/>
            </a:pPr>
            <a:r>
              <a:rPr lang="en-US" dirty="0"/>
              <a:t>Tap the status from the starting point on Feb 21</a:t>
            </a:r>
            <a:r>
              <a:rPr lang="en-US" baseline="30000" dirty="0"/>
              <a:t>st</a:t>
            </a:r>
            <a:r>
              <a:rPr lang="en-US" dirty="0"/>
              <a:t> at 21:59 and tap </a:t>
            </a:r>
            <a:r>
              <a:rPr lang="en-US" b="1" dirty="0"/>
              <a:t>Edit</a:t>
            </a:r>
            <a:r>
              <a:rPr lang="en-US" dirty="0"/>
              <a:t>.</a:t>
            </a:r>
          </a:p>
        </p:txBody>
      </p:sp>
      <p:pic>
        <p:nvPicPr>
          <p:cNvPr id="4" name="Picture 3">
            <a:extLst>
              <a:ext uri="{FF2B5EF4-FFF2-40B4-BE49-F238E27FC236}">
                <a16:creationId xmlns:a16="http://schemas.microsoft.com/office/drawing/2014/main" id="{61B5DD7F-D45F-4BA0-A6AF-7F30FFF9CDAD}"/>
              </a:ext>
            </a:extLst>
          </p:cNvPr>
          <p:cNvPicPr>
            <a:picLocks noChangeAspect="1"/>
          </p:cNvPicPr>
          <p:nvPr/>
        </p:nvPicPr>
        <p:blipFill>
          <a:blip r:embed="rId2"/>
          <a:stretch>
            <a:fillRect/>
          </a:stretch>
        </p:blipFill>
        <p:spPr>
          <a:xfrm>
            <a:off x="5303520" y="2246788"/>
            <a:ext cx="3494032" cy="2065590"/>
          </a:xfrm>
          <a:prstGeom prst="rect">
            <a:avLst/>
          </a:prstGeom>
        </p:spPr>
      </p:pic>
      <p:pic>
        <p:nvPicPr>
          <p:cNvPr id="5" name="Picture 4">
            <a:extLst>
              <a:ext uri="{FF2B5EF4-FFF2-40B4-BE49-F238E27FC236}">
                <a16:creationId xmlns:a16="http://schemas.microsoft.com/office/drawing/2014/main" id="{1EF6828F-CA99-4347-9C8E-5335758A8FFB}"/>
              </a:ext>
            </a:extLst>
          </p:cNvPr>
          <p:cNvPicPr>
            <a:picLocks noChangeAspect="1"/>
          </p:cNvPicPr>
          <p:nvPr/>
        </p:nvPicPr>
        <p:blipFill>
          <a:blip r:embed="rId3"/>
          <a:stretch>
            <a:fillRect/>
          </a:stretch>
        </p:blipFill>
        <p:spPr>
          <a:xfrm>
            <a:off x="5303520" y="341849"/>
            <a:ext cx="3494032" cy="1631157"/>
          </a:xfrm>
          <a:prstGeom prst="rect">
            <a:avLst/>
          </a:prstGeom>
        </p:spPr>
      </p:pic>
      <p:sp>
        <p:nvSpPr>
          <p:cNvPr id="6" name="Rectangle 5">
            <a:extLst>
              <a:ext uri="{FF2B5EF4-FFF2-40B4-BE49-F238E27FC236}">
                <a16:creationId xmlns:a16="http://schemas.microsoft.com/office/drawing/2014/main" id="{AB0FCFFA-1E54-4DA0-9210-C3810B88C968}"/>
              </a:ext>
            </a:extLst>
          </p:cNvPr>
          <p:cNvSpPr/>
          <p:nvPr/>
        </p:nvSpPr>
        <p:spPr>
          <a:xfrm>
            <a:off x="7766159" y="3948913"/>
            <a:ext cx="509798" cy="36346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106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9859-3726-4287-AFBB-A58F46B2D8D5}"/>
              </a:ext>
            </a:extLst>
          </p:cNvPr>
          <p:cNvSpPr txBox="1">
            <a:spLocks/>
          </p:cNvSpPr>
          <p:nvPr/>
        </p:nvSpPr>
        <p:spPr>
          <a:xfrm>
            <a:off x="635000" y="27440"/>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Editing Logs</a:t>
            </a:r>
          </a:p>
        </p:txBody>
      </p:sp>
      <p:pic>
        <p:nvPicPr>
          <p:cNvPr id="4" name="Picture 3">
            <a:extLst>
              <a:ext uri="{FF2B5EF4-FFF2-40B4-BE49-F238E27FC236}">
                <a16:creationId xmlns:a16="http://schemas.microsoft.com/office/drawing/2014/main" id="{946A852D-BFC8-4028-82C7-E45307130498}"/>
              </a:ext>
            </a:extLst>
          </p:cNvPr>
          <p:cNvPicPr>
            <a:picLocks noChangeAspect="1"/>
          </p:cNvPicPr>
          <p:nvPr/>
        </p:nvPicPr>
        <p:blipFill>
          <a:blip r:embed="rId2"/>
          <a:stretch>
            <a:fillRect/>
          </a:stretch>
        </p:blipFill>
        <p:spPr>
          <a:xfrm>
            <a:off x="5225603" y="108821"/>
            <a:ext cx="3806608" cy="2237870"/>
          </a:xfrm>
          <a:prstGeom prst="rect">
            <a:avLst/>
          </a:prstGeom>
        </p:spPr>
      </p:pic>
      <p:sp>
        <p:nvSpPr>
          <p:cNvPr id="5" name="TextBox 4">
            <a:extLst>
              <a:ext uri="{FF2B5EF4-FFF2-40B4-BE49-F238E27FC236}">
                <a16:creationId xmlns:a16="http://schemas.microsoft.com/office/drawing/2014/main" id="{C3E15F03-1662-4DBF-9863-64D43E458B0D}"/>
              </a:ext>
            </a:extLst>
          </p:cNvPr>
          <p:cNvSpPr txBox="1"/>
          <p:nvPr/>
        </p:nvSpPr>
        <p:spPr>
          <a:xfrm>
            <a:off x="635000" y="752559"/>
            <a:ext cx="4276865" cy="3416320"/>
          </a:xfrm>
          <a:prstGeom prst="rect">
            <a:avLst/>
          </a:prstGeom>
          <a:noFill/>
        </p:spPr>
        <p:txBody>
          <a:bodyPr wrap="square" rtlCol="0">
            <a:spAutoFit/>
          </a:bodyPr>
          <a:lstStyle/>
          <a:p>
            <a:r>
              <a:rPr lang="en-US" dirty="0"/>
              <a:t>The entire duty status segment is now editable.</a:t>
            </a:r>
          </a:p>
          <a:p>
            <a:endParaRPr lang="en-US" dirty="0"/>
          </a:p>
          <a:p>
            <a:pPr marL="342900" indent="-342900">
              <a:buFont typeface="+mj-lt"/>
              <a:buAutoNum type="arabicPeriod" startAt="2"/>
            </a:pPr>
            <a:r>
              <a:rPr lang="en-US" dirty="0"/>
              <a:t>Tap </a:t>
            </a:r>
            <a:r>
              <a:rPr lang="en-US" b="1" dirty="0"/>
              <a:t>Duty Status</a:t>
            </a:r>
            <a:r>
              <a:rPr lang="en-US" dirty="0"/>
              <a:t> and change the status.</a:t>
            </a:r>
          </a:p>
          <a:p>
            <a:pPr marL="342900" indent="-342900">
              <a:buFont typeface="+mj-lt"/>
              <a:buAutoNum type="arabicPeriod" startAt="2"/>
            </a:pPr>
            <a:r>
              <a:rPr lang="en-US" dirty="0"/>
              <a:t>Add remarks if required by selecting or typing a remark.</a:t>
            </a:r>
          </a:p>
          <a:p>
            <a:pPr marL="342900" indent="-342900">
              <a:buFont typeface="+mj-lt"/>
              <a:buAutoNum type="arabicPeriod" startAt="2"/>
            </a:pPr>
            <a:endParaRPr lang="en-US" dirty="0"/>
          </a:p>
          <a:p>
            <a:pPr marL="342900" indent="-342900">
              <a:buFont typeface="+mj-lt"/>
              <a:buAutoNum type="arabicPeriod" startAt="2"/>
            </a:pPr>
            <a:r>
              <a:rPr lang="en-US" dirty="0"/>
              <a:t>Confirm the location; or modify it if required.</a:t>
            </a:r>
          </a:p>
          <a:p>
            <a:pPr marL="342900" indent="-342900">
              <a:buFont typeface="+mj-lt"/>
              <a:buAutoNum type="arabicPeriod" startAt="2"/>
            </a:pPr>
            <a:endParaRPr lang="en-US" dirty="0"/>
          </a:p>
          <a:p>
            <a:pPr marL="342900" indent="-342900">
              <a:buFont typeface="+mj-lt"/>
              <a:buAutoNum type="arabicPeriod" startAt="2"/>
            </a:pPr>
            <a:r>
              <a:rPr lang="en-US" dirty="0"/>
              <a:t>Close keyboard and tap </a:t>
            </a:r>
            <a:r>
              <a:rPr lang="en-US" b="1" dirty="0"/>
              <a:t>Save</a:t>
            </a:r>
            <a:r>
              <a:rPr lang="en-US" dirty="0"/>
              <a:t>.</a:t>
            </a:r>
          </a:p>
        </p:txBody>
      </p:sp>
      <p:pic>
        <p:nvPicPr>
          <p:cNvPr id="7" name="Picture 6">
            <a:extLst>
              <a:ext uri="{FF2B5EF4-FFF2-40B4-BE49-F238E27FC236}">
                <a16:creationId xmlns:a16="http://schemas.microsoft.com/office/drawing/2014/main" id="{F69A86DF-715D-4935-9E85-CDD6718D34E1}"/>
              </a:ext>
            </a:extLst>
          </p:cNvPr>
          <p:cNvPicPr>
            <a:picLocks noChangeAspect="1"/>
          </p:cNvPicPr>
          <p:nvPr/>
        </p:nvPicPr>
        <p:blipFill>
          <a:blip r:embed="rId3"/>
          <a:stretch>
            <a:fillRect/>
          </a:stretch>
        </p:blipFill>
        <p:spPr>
          <a:xfrm>
            <a:off x="5239569" y="2503097"/>
            <a:ext cx="3651053" cy="2130078"/>
          </a:xfrm>
          <a:prstGeom prst="rect">
            <a:avLst/>
          </a:prstGeom>
        </p:spPr>
      </p:pic>
    </p:spTree>
    <p:extLst>
      <p:ext uri="{BB962C8B-B14F-4D97-AF65-F5344CB8AC3E}">
        <p14:creationId xmlns:p14="http://schemas.microsoft.com/office/powerpoint/2010/main" val="2150882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9859-3726-4287-AFBB-A58F46B2D8D5}"/>
              </a:ext>
            </a:extLst>
          </p:cNvPr>
          <p:cNvSpPr txBox="1">
            <a:spLocks/>
          </p:cNvSpPr>
          <p:nvPr/>
        </p:nvSpPr>
        <p:spPr>
          <a:xfrm>
            <a:off x="390698" y="27440"/>
            <a:ext cx="8296102"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Editing Log- Split</a:t>
            </a:r>
          </a:p>
        </p:txBody>
      </p:sp>
      <p:sp>
        <p:nvSpPr>
          <p:cNvPr id="3" name="TextBox 2">
            <a:extLst>
              <a:ext uri="{FF2B5EF4-FFF2-40B4-BE49-F238E27FC236}">
                <a16:creationId xmlns:a16="http://schemas.microsoft.com/office/drawing/2014/main" id="{B0FC1911-BB6C-4788-AFCD-566D7FA99F6A}"/>
              </a:ext>
            </a:extLst>
          </p:cNvPr>
          <p:cNvSpPr txBox="1"/>
          <p:nvPr/>
        </p:nvSpPr>
        <p:spPr>
          <a:xfrm>
            <a:off x="448887" y="588604"/>
            <a:ext cx="4624819" cy="3570208"/>
          </a:xfrm>
          <a:prstGeom prst="rect">
            <a:avLst/>
          </a:prstGeom>
          <a:noFill/>
        </p:spPr>
        <p:txBody>
          <a:bodyPr wrap="square" rtlCol="0">
            <a:spAutoFit/>
          </a:bodyPr>
          <a:lstStyle/>
          <a:p>
            <a:r>
              <a:rPr lang="en-US" sz="1600" dirty="0"/>
              <a:t>In some cases a duty status may need to be split  to accurately reflect what you were doing.</a:t>
            </a:r>
          </a:p>
          <a:p>
            <a:endParaRPr lang="en-US" sz="1600" dirty="0"/>
          </a:p>
          <a:p>
            <a:pPr marL="342900" indent="-342900">
              <a:buFont typeface="+mj-lt"/>
              <a:buAutoNum type="arabicPeriod"/>
            </a:pPr>
            <a:r>
              <a:rPr lang="en-US" sz="1600" dirty="0"/>
              <a:t>From the edit screen, tap </a:t>
            </a:r>
            <a:r>
              <a:rPr lang="en-US" sz="1600" b="1" dirty="0"/>
              <a:t>Split</a:t>
            </a:r>
            <a:r>
              <a:rPr lang="en-US" sz="1600" dirty="0"/>
              <a:t>. </a:t>
            </a:r>
          </a:p>
          <a:p>
            <a:pPr marL="742950" lvl="1" indent="-285750">
              <a:buFont typeface="Arial" panose="020B0604020202020204" pitchFamily="34" charset="0"/>
              <a:buChar char="•"/>
            </a:pPr>
            <a:r>
              <a:rPr lang="en-US" sz="1600" dirty="0"/>
              <a:t>The system automatically splits the duty status in half and duplicates the location and duty status. </a:t>
            </a:r>
          </a:p>
          <a:p>
            <a:pPr marL="342900" indent="-342900">
              <a:buFont typeface="+mj-lt"/>
              <a:buAutoNum type="arabicPeriod"/>
            </a:pPr>
            <a:r>
              <a:rPr lang="en-US" sz="1600" dirty="0"/>
              <a:t>Tap the drop down to select a new status.</a:t>
            </a:r>
          </a:p>
          <a:p>
            <a:pPr marL="342900" indent="-342900">
              <a:buFont typeface="+mj-lt"/>
              <a:buAutoNum type="arabicPeriod"/>
            </a:pPr>
            <a:r>
              <a:rPr lang="en-US" sz="1600" dirty="0"/>
              <a:t>Modify the clock to identify when you started the next status.</a:t>
            </a:r>
          </a:p>
          <a:p>
            <a:pPr marL="342900" indent="-342900">
              <a:buFont typeface="+mj-lt"/>
              <a:buAutoNum type="arabicPeriod"/>
            </a:pPr>
            <a:r>
              <a:rPr lang="en-US" sz="1600" dirty="0"/>
              <a:t>Add remarks if desired.</a:t>
            </a:r>
          </a:p>
          <a:p>
            <a:pPr marL="342900" indent="-342900">
              <a:buFont typeface="+mj-lt"/>
              <a:buAutoNum type="arabicPeriod"/>
            </a:pPr>
            <a:r>
              <a:rPr lang="en-US" sz="1600" dirty="0"/>
              <a:t>Confirm or update the location and tap </a:t>
            </a:r>
            <a:r>
              <a:rPr lang="en-US" sz="1600" b="1" dirty="0"/>
              <a:t>Next</a:t>
            </a:r>
            <a:r>
              <a:rPr lang="en-US" sz="1600" dirty="0"/>
              <a:t>.</a:t>
            </a:r>
          </a:p>
          <a:p>
            <a:endParaRPr lang="en-US" dirty="0"/>
          </a:p>
        </p:txBody>
      </p:sp>
      <p:pic>
        <p:nvPicPr>
          <p:cNvPr id="6" name="Picture 5">
            <a:extLst>
              <a:ext uri="{FF2B5EF4-FFF2-40B4-BE49-F238E27FC236}">
                <a16:creationId xmlns:a16="http://schemas.microsoft.com/office/drawing/2014/main" id="{D609AB63-EF55-48C7-924F-6FAFC69B3875}"/>
              </a:ext>
            </a:extLst>
          </p:cNvPr>
          <p:cNvPicPr>
            <a:picLocks noChangeAspect="1"/>
          </p:cNvPicPr>
          <p:nvPr/>
        </p:nvPicPr>
        <p:blipFill>
          <a:blip r:embed="rId3"/>
          <a:stretch>
            <a:fillRect/>
          </a:stretch>
        </p:blipFill>
        <p:spPr>
          <a:xfrm>
            <a:off x="5167459" y="36375"/>
            <a:ext cx="3806608" cy="2237870"/>
          </a:xfrm>
          <a:prstGeom prst="rect">
            <a:avLst/>
          </a:prstGeom>
        </p:spPr>
      </p:pic>
      <p:sp>
        <p:nvSpPr>
          <p:cNvPr id="5" name="Rectangle 4">
            <a:extLst>
              <a:ext uri="{FF2B5EF4-FFF2-40B4-BE49-F238E27FC236}">
                <a16:creationId xmlns:a16="http://schemas.microsoft.com/office/drawing/2014/main" id="{A5B4A205-4BEA-44C6-A992-490F02C2CD48}"/>
              </a:ext>
            </a:extLst>
          </p:cNvPr>
          <p:cNvSpPr/>
          <p:nvPr/>
        </p:nvSpPr>
        <p:spPr>
          <a:xfrm>
            <a:off x="8383349" y="540837"/>
            <a:ext cx="558350" cy="22923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2C273B7-5549-4C68-BE7C-55305AD032F4}"/>
              </a:ext>
            </a:extLst>
          </p:cNvPr>
          <p:cNvPicPr>
            <a:picLocks noChangeAspect="1"/>
          </p:cNvPicPr>
          <p:nvPr/>
        </p:nvPicPr>
        <p:blipFill>
          <a:blip r:embed="rId4"/>
          <a:stretch>
            <a:fillRect/>
          </a:stretch>
        </p:blipFill>
        <p:spPr>
          <a:xfrm>
            <a:off x="5167459" y="2323640"/>
            <a:ext cx="3806608" cy="2240716"/>
          </a:xfrm>
          <a:prstGeom prst="rect">
            <a:avLst/>
          </a:prstGeom>
        </p:spPr>
      </p:pic>
    </p:spTree>
    <p:extLst>
      <p:ext uri="{BB962C8B-B14F-4D97-AF65-F5344CB8AC3E}">
        <p14:creationId xmlns:p14="http://schemas.microsoft.com/office/powerpoint/2010/main" val="2601749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9859-3726-4287-AFBB-A58F46B2D8D5}"/>
              </a:ext>
            </a:extLst>
          </p:cNvPr>
          <p:cNvSpPr txBox="1">
            <a:spLocks/>
          </p:cNvSpPr>
          <p:nvPr/>
        </p:nvSpPr>
        <p:spPr>
          <a:xfrm>
            <a:off x="635000" y="27440"/>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Log Edits</a:t>
            </a:r>
          </a:p>
        </p:txBody>
      </p:sp>
      <p:sp>
        <p:nvSpPr>
          <p:cNvPr id="3" name="TextBox 2">
            <a:extLst>
              <a:ext uri="{FF2B5EF4-FFF2-40B4-BE49-F238E27FC236}">
                <a16:creationId xmlns:a16="http://schemas.microsoft.com/office/drawing/2014/main" id="{B0FC1911-BB6C-4788-AFCD-566D7FA99F6A}"/>
              </a:ext>
            </a:extLst>
          </p:cNvPr>
          <p:cNvSpPr txBox="1"/>
          <p:nvPr/>
        </p:nvSpPr>
        <p:spPr>
          <a:xfrm>
            <a:off x="445485" y="588604"/>
            <a:ext cx="443870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After the edit is complete, you are prompted to add an edit reason. The edit reason is required is reflected on your logs.</a:t>
            </a:r>
          </a:p>
          <a:p>
            <a:pPr marL="285750" indent="-285750">
              <a:buFont typeface="Arial" panose="020B0604020202020204" pitchFamily="34" charset="0"/>
              <a:buChar char="•"/>
            </a:pPr>
            <a:r>
              <a:rPr lang="en-US" dirty="0"/>
              <a:t>You are then prompted to certify the log updates.</a:t>
            </a:r>
          </a:p>
          <a:p>
            <a:pPr marL="285750" indent="-285750">
              <a:buFont typeface="Arial" panose="020B0604020202020204" pitchFamily="34" charset="0"/>
              <a:buChar char="•"/>
            </a:pPr>
            <a:r>
              <a:rPr lang="en-US" dirty="0"/>
              <a:t>All changes on a log are displayed in accordance with the regulations. This includes the original duty status along with annotations and the new status.</a:t>
            </a:r>
          </a:p>
          <a:p>
            <a:endParaRPr lang="en-US" dirty="0"/>
          </a:p>
        </p:txBody>
      </p:sp>
      <p:pic>
        <p:nvPicPr>
          <p:cNvPr id="4" name="Picture 3">
            <a:extLst>
              <a:ext uri="{FF2B5EF4-FFF2-40B4-BE49-F238E27FC236}">
                <a16:creationId xmlns:a16="http://schemas.microsoft.com/office/drawing/2014/main" id="{3CAAC127-A646-4AF1-8F21-403A64BAAAC7}"/>
              </a:ext>
            </a:extLst>
          </p:cNvPr>
          <p:cNvPicPr>
            <a:picLocks noChangeAspect="1"/>
          </p:cNvPicPr>
          <p:nvPr/>
        </p:nvPicPr>
        <p:blipFill>
          <a:blip r:embed="rId3"/>
          <a:stretch>
            <a:fillRect/>
          </a:stretch>
        </p:blipFill>
        <p:spPr>
          <a:xfrm>
            <a:off x="5248829" y="209492"/>
            <a:ext cx="3627486" cy="2120466"/>
          </a:xfrm>
          <a:prstGeom prst="rect">
            <a:avLst/>
          </a:prstGeom>
        </p:spPr>
      </p:pic>
      <p:pic>
        <p:nvPicPr>
          <p:cNvPr id="8" name="Picture 7">
            <a:extLst>
              <a:ext uri="{FF2B5EF4-FFF2-40B4-BE49-F238E27FC236}">
                <a16:creationId xmlns:a16="http://schemas.microsoft.com/office/drawing/2014/main" id="{63D6C672-5CF0-49D2-B3CF-797702A324D7}"/>
              </a:ext>
            </a:extLst>
          </p:cNvPr>
          <p:cNvPicPr>
            <a:picLocks noChangeAspect="1"/>
          </p:cNvPicPr>
          <p:nvPr/>
        </p:nvPicPr>
        <p:blipFill>
          <a:blip r:embed="rId4"/>
          <a:stretch>
            <a:fillRect/>
          </a:stretch>
        </p:blipFill>
        <p:spPr>
          <a:xfrm>
            <a:off x="5248829" y="2448326"/>
            <a:ext cx="3555802" cy="2096125"/>
          </a:xfrm>
          <a:prstGeom prst="rect">
            <a:avLst/>
          </a:prstGeom>
        </p:spPr>
      </p:pic>
    </p:spTree>
    <p:extLst>
      <p:ext uri="{BB962C8B-B14F-4D97-AF65-F5344CB8AC3E}">
        <p14:creationId xmlns:p14="http://schemas.microsoft.com/office/powerpoint/2010/main" val="9125189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Create a New Load</a:t>
            </a:r>
          </a:p>
        </p:txBody>
      </p:sp>
      <p:sp>
        <p:nvSpPr>
          <p:cNvPr id="3" name="Content Placeholder 2"/>
          <p:cNvSpPr>
            <a:spLocks noGrp="1"/>
          </p:cNvSpPr>
          <p:nvPr>
            <p:ph idx="1"/>
          </p:nvPr>
        </p:nvSpPr>
        <p:spPr>
          <a:xfrm>
            <a:off x="562710" y="762524"/>
            <a:ext cx="4233733" cy="3840988"/>
          </a:xfrm>
        </p:spPr>
        <p:txBody>
          <a:bodyPr/>
          <a:lstStyle/>
          <a:p>
            <a:pPr marL="342900" indent="-342900">
              <a:buFont typeface="+mj-lt"/>
              <a:buAutoNum type="arabicPeriod"/>
            </a:pPr>
            <a:r>
              <a:rPr lang="en-US" sz="1800" dirty="0">
                <a:solidFill>
                  <a:schemeClr val="tx1"/>
                </a:solidFill>
              </a:rPr>
              <a:t>From the Load tab, tap </a:t>
            </a:r>
            <a:r>
              <a:rPr lang="en-US" sz="1800" b="1" dirty="0">
                <a:solidFill>
                  <a:schemeClr val="tx1"/>
                </a:solidFill>
              </a:rPr>
              <a:t>New Load</a:t>
            </a:r>
            <a:r>
              <a:rPr lang="en-US" sz="1800" dirty="0">
                <a:solidFill>
                  <a:schemeClr val="tx1"/>
                </a:solidFill>
              </a:rPr>
              <a:t>.</a:t>
            </a:r>
          </a:p>
          <a:p>
            <a:pPr marL="342900" indent="-342900">
              <a:buFont typeface="+mj-lt"/>
              <a:buAutoNum type="arabicPeriod"/>
            </a:pPr>
            <a:endParaRPr lang="en-US" sz="1800" dirty="0">
              <a:solidFill>
                <a:schemeClr val="tx1"/>
              </a:solidFill>
            </a:endParaRPr>
          </a:p>
          <a:p>
            <a:pPr marL="342900" indent="-342900">
              <a:buFont typeface="+mj-lt"/>
              <a:buAutoNum type="arabicPeriod"/>
            </a:pPr>
            <a:endParaRPr lang="en-US" sz="1800" dirty="0">
              <a:solidFill>
                <a:schemeClr val="tx1"/>
              </a:solidFill>
            </a:endParaRPr>
          </a:p>
          <a:p>
            <a:pPr marL="342900" indent="-342900">
              <a:buFont typeface="+mj-lt"/>
              <a:buAutoNum type="arabicPeriod"/>
            </a:pPr>
            <a:r>
              <a:rPr lang="en-US" sz="1800" dirty="0">
                <a:solidFill>
                  <a:schemeClr val="tx1"/>
                </a:solidFill>
              </a:rPr>
              <a:t>Enter </a:t>
            </a:r>
            <a:r>
              <a:rPr lang="en-US" sz="1800" b="1" dirty="0">
                <a:solidFill>
                  <a:schemeClr val="tx1"/>
                </a:solidFill>
              </a:rPr>
              <a:t>Load ID </a:t>
            </a:r>
            <a:r>
              <a:rPr lang="en-US" sz="1800" dirty="0">
                <a:solidFill>
                  <a:schemeClr val="tx1"/>
                </a:solidFill>
              </a:rPr>
              <a:t>(Trip / Pro Number) and </a:t>
            </a:r>
            <a:r>
              <a:rPr lang="en-US" sz="1800" b="1" dirty="0">
                <a:solidFill>
                  <a:schemeClr val="tx1"/>
                </a:solidFill>
              </a:rPr>
              <a:t>Trailer</a:t>
            </a:r>
            <a:r>
              <a:rPr lang="en-US" sz="1800" dirty="0">
                <a:solidFill>
                  <a:schemeClr val="tx1"/>
                </a:solidFill>
              </a:rPr>
              <a:t> information as required by the regulations.</a:t>
            </a:r>
          </a:p>
          <a:p>
            <a:pPr marL="342900" indent="-342900">
              <a:buFont typeface="+mj-lt"/>
              <a:buAutoNum type="arabicPeriod"/>
            </a:pPr>
            <a:r>
              <a:rPr lang="en-US" sz="1800" dirty="0">
                <a:solidFill>
                  <a:schemeClr val="tx1"/>
                </a:solidFill>
              </a:rPr>
              <a:t>Enter a B/L (bill of lading), if available.</a:t>
            </a:r>
          </a:p>
          <a:p>
            <a:pPr marL="342900" indent="-342900">
              <a:buFont typeface="+mj-lt"/>
              <a:buAutoNum type="arabicPeriod"/>
            </a:pPr>
            <a:r>
              <a:rPr lang="en-US" sz="1800" dirty="0">
                <a:solidFill>
                  <a:schemeClr val="tx1"/>
                </a:solidFill>
              </a:rPr>
              <a:t>Close the keyboard and tap </a:t>
            </a:r>
            <a:r>
              <a:rPr lang="en-US" sz="1800" b="1" dirty="0">
                <a:solidFill>
                  <a:schemeClr val="tx1"/>
                </a:solidFill>
              </a:rPr>
              <a:t>OK</a:t>
            </a:r>
            <a:r>
              <a:rPr lang="en-US" sz="1800" dirty="0">
                <a:solidFill>
                  <a:schemeClr val="tx1"/>
                </a:solidFill>
              </a:rPr>
              <a:t>.</a:t>
            </a:r>
          </a:p>
        </p:txBody>
      </p:sp>
      <p:sp>
        <p:nvSpPr>
          <p:cNvPr id="10" name="Rectangle 9"/>
          <p:cNvSpPr>
            <a:spLocks noChangeArrowheads="1"/>
          </p:cNvSpPr>
          <p:nvPr/>
        </p:nvSpPr>
        <p:spPr bwMode="auto">
          <a:xfrm>
            <a:off x="7157724" y="4121019"/>
            <a:ext cx="466267" cy="275172"/>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39671A-DDD0-40A1-B6E8-A90BED9429B1}"/>
              </a:ext>
            </a:extLst>
          </p:cNvPr>
          <p:cNvPicPr>
            <a:picLocks noChangeAspect="1"/>
          </p:cNvPicPr>
          <p:nvPr/>
        </p:nvPicPr>
        <p:blipFill>
          <a:blip r:embed="rId3"/>
          <a:stretch>
            <a:fillRect/>
          </a:stretch>
        </p:blipFill>
        <p:spPr>
          <a:xfrm>
            <a:off x="4931306" y="86185"/>
            <a:ext cx="3809973" cy="2249306"/>
          </a:xfrm>
          <a:prstGeom prst="rect">
            <a:avLst/>
          </a:prstGeom>
          <a:ln w="3175">
            <a:solidFill>
              <a:schemeClr val="tx1"/>
            </a:solidFill>
          </a:ln>
        </p:spPr>
      </p:pic>
      <p:sp>
        <p:nvSpPr>
          <p:cNvPr id="8" name="Rectangle 7"/>
          <p:cNvSpPr>
            <a:spLocks noChangeArrowheads="1"/>
          </p:cNvSpPr>
          <p:nvPr/>
        </p:nvSpPr>
        <p:spPr bwMode="auto">
          <a:xfrm>
            <a:off x="7423225" y="599823"/>
            <a:ext cx="301952" cy="19860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7637458" y="2007035"/>
            <a:ext cx="487430" cy="29477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BDAA806-B729-4567-8D8B-941AE5352FF5}"/>
              </a:ext>
            </a:extLst>
          </p:cNvPr>
          <p:cNvPicPr>
            <a:picLocks noChangeAspect="1"/>
          </p:cNvPicPr>
          <p:nvPr/>
        </p:nvPicPr>
        <p:blipFill>
          <a:blip r:embed="rId4"/>
          <a:stretch>
            <a:fillRect/>
          </a:stretch>
        </p:blipFill>
        <p:spPr>
          <a:xfrm>
            <a:off x="5019728" y="2454434"/>
            <a:ext cx="3633127" cy="2111954"/>
          </a:xfrm>
          <a:prstGeom prst="rect">
            <a:avLst/>
          </a:prstGeom>
        </p:spPr>
      </p:pic>
      <p:sp>
        <p:nvSpPr>
          <p:cNvPr id="12" name="Rectangle 11">
            <a:extLst>
              <a:ext uri="{FF2B5EF4-FFF2-40B4-BE49-F238E27FC236}">
                <a16:creationId xmlns:a16="http://schemas.microsoft.com/office/drawing/2014/main" id="{155BE280-C688-40EF-BD73-2B35C6CDCFEE}"/>
              </a:ext>
            </a:extLst>
          </p:cNvPr>
          <p:cNvSpPr>
            <a:spLocks noChangeArrowheads="1"/>
          </p:cNvSpPr>
          <p:nvPr/>
        </p:nvSpPr>
        <p:spPr bwMode="auto">
          <a:xfrm>
            <a:off x="8395229" y="4370731"/>
            <a:ext cx="257626" cy="19565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611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Display Load History</a:t>
            </a:r>
          </a:p>
        </p:txBody>
      </p:sp>
      <p:sp>
        <p:nvSpPr>
          <p:cNvPr id="3" name="Content Placeholder 2"/>
          <p:cNvSpPr>
            <a:spLocks noGrp="1"/>
          </p:cNvSpPr>
          <p:nvPr>
            <p:ph idx="1"/>
          </p:nvPr>
        </p:nvSpPr>
        <p:spPr>
          <a:xfrm>
            <a:off x="728244" y="815467"/>
            <a:ext cx="4061469" cy="3840988"/>
          </a:xfrm>
        </p:spPr>
        <p:txBody>
          <a:bodyPr/>
          <a:lstStyle/>
          <a:p>
            <a:pPr marL="342900" indent="-342900">
              <a:buFont typeface="+mj-lt"/>
              <a:buAutoNum type="arabicPeriod"/>
            </a:pPr>
            <a:r>
              <a:rPr lang="en-US" sz="1800" dirty="0">
                <a:solidFill>
                  <a:schemeClr val="tx1"/>
                </a:solidFill>
              </a:rPr>
              <a:t>From the Load tab, tap </a:t>
            </a:r>
            <a:r>
              <a:rPr lang="en-US" sz="1800" b="1" dirty="0">
                <a:solidFill>
                  <a:schemeClr val="tx1"/>
                </a:solidFill>
              </a:rPr>
              <a:t>History</a:t>
            </a:r>
            <a:r>
              <a:rPr lang="en-US" sz="1800" dirty="0">
                <a:solidFill>
                  <a:schemeClr val="tx1"/>
                </a:solidFill>
              </a:rPr>
              <a:t>.</a:t>
            </a:r>
          </a:p>
          <a:p>
            <a:pPr marL="342900" indent="-342900">
              <a:buFont typeface="+mj-lt"/>
              <a:buAutoNum type="arabicPeriod"/>
            </a:pPr>
            <a:r>
              <a:rPr lang="en-US" sz="1800" dirty="0">
                <a:solidFill>
                  <a:schemeClr val="tx1"/>
                </a:solidFill>
              </a:rPr>
              <a:t>Tap a load, then:</a:t>
            </a:r>
          </a:p>
          <a:p>
            <a:pPr marL="642938" lvl="1" indent="-342900"/>
            <a:r>
              <a:rPr lang="en-US" sz="1800" dirty="0"/>
              <a:t>Tap </a:t>
            </a:r>
            <a:r>
              <a:rPr lang="en-US" sz="1800" b="1" dirty="0"/>
              <a:t>Details</a:t>
            </a:r>
            <a:r>
              <a:rPr lang="en-US" sz="1800" dirty="0"/>
              <a:t> to view it</a:t>
            </a:r>
          </a:p>
          <a:p>
            <a:pPr marL="642938" lvl="1" indent="-342900"/>
            <a:r>
              <a:rPr lang="en-US" sz="1800" dirty="0"/>
              <a:t>Tap </a:t>
            </a:r>
            <a:r>
              <a:rPr lang="en-US" sz="1800" b="1" dirty="0"/>
              <a:t>Edit</a:t>
            </a:r>
            <a:r>
              <a:rPr lang="en-US" sz="1800" dirty="0"/>
              <a:t> to make a change.</a:t>
            </a:r>
          </a:p>
          <a:p>
            <a:pPr marL="300038" lvl="1" indent="0">
              <a:buNone/>
            </a:pPr>
            <a:r>
              <a:rPr lang="en-US" sz="1800" dirty="0"/>
              <a:t>Your logs must be completely downloaded before you may edit load history.</a:t>
            </a:r>
            <a:br>
              <a:rPr lang="en-US" sz="1800" dirty="0"/>
            </a:br>
            <a:endParaRPr lang="en-US" sz="1800" dirty="0"/>
          </a:p>
          <a:p>
            <a:pPr marL="342900" indent="-342900">
              <a:buFont typeface="+mj-lt"/>
              <a:buAutoNum type="arabicPeriod"/>
            </a:pPr>
            <a:r>
              <a:rPr lang="en-US" sz="1800" dirty="0">
                <a:solidFill>
                  <a:schemeClr val="tx1"/>
                </a:solidFill>
              </a:rPr>
              <a:t>When you are finished, tap </a:t>
            </a:r>
            <a:r>
              <a:rPr lang="en-US" sz="1800" b="1" dirty="0">
                <a:solidFill>
                  <a:schemeClr val="tx1"/>
                </a:solidFill>
              </a:rPr>
              <a:t>Done</a:t>
            </a:r>
            <a:r>
              <a:rPr lang="en-US" sz="1800" dirty="0">
                <a:solidFill>
                  <a:schemeClr val="tx1"/>
                </a:solidFill>
              </a:rPr>
              <a:t>.</a:t>
            </a:r>
          </a:p>
        </p:txBody>
      </p:sp>
      <p:pic>
        <p:nvPicPr>
          <p:cNvPr id="11" name="Picture 10">
            <a:extLst>
              <a:ext uri="{FF2B5EF4-FFF2-40B4-BE49-F238E27FC236}">
                <a16:creationId xmlns:a16="http://schemas.microsoft.com/office/drawing/2014/main" id="{3A5FDE36-D616-4997-9CBD-4EF53717D963}"/>
              </a:ext>
            </a:extLst>
          </p:cNvPr>
          <p:cNvPicPr>
            <a:picLocks noChangeAspect="1"/>
          </p:cNvPicPr>
          <p:nvPr/>
        </p:nvPicPr>
        <p:blipFill>
          <a:blip r:embed="rId3"/>
          <a:stretch>
            <a:fillRect/>
          </a:stretch>
        </p:blipFill>
        <p:spPr>
          <a:xfrm>
            <a:off x="4931306" y="259279"/>
            <a:ext cx="3516779" cy="2076212"/>
          </a:xfrm>
          <a:prstGeom prst="rect">
            <a:avLst/>
          </a:prstGeom>
          <a:ln w="3175">
            <a:solidFill>
              <a:schemeClr val="tx1"/>
            </a:solidFill>
          </a:ln>
        </p:spPr>
      </p:pic>
      <p:sp>
        <p:nvSpPr>
          <p:cNvPr id="8" name="Rectangle 7"/>
          <p:cNvSpPr>
            <a:spLocks noChangeArrowheads="1"/>
          </p:cNvSpPr>
          <p:nvPr/>
        </p:nvSpPr>
        <p:spPr bwMode="auto">
          <a:xfrm>
            <a:off x="7221629" y="716164"/>
            <a:ext cx="301952" cy="198607"/>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6980230" y="2009025"/>
            <a:ext cx="436063" cy="28989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383D1EC-4EF2-493C-BA0A-3E063395691E}"/>
              </a:ext>
            </a:extLst>
          </p:cNvPr>
          <p:cNvPicPr>
            <a:picLocks noChangeAspect="1"/>
          </p:cNvPicPr>
          <p:nvPr/>
        </p:nvPicPr>
        <p:blipFill>
          <a:blip r:embed="rId4"/>
          <a:stretch>
            <a:fillRect/>
          </a:stretch>
        </p:blipFill>
        <p:spPr>
          <a:xfrm>
            <a:off x="4996042" y="2433574"/>
            <a:ext cx="3452043" cy="1992341"/>
          </a:xfrm>
          <a:prstGeom prst="rect">
            <a:avLst/>
          </a:prstGeom>
          <a:ln w="3175">
            <a:solidFill>
              <a:schemeClr val="tx1"/>
            </a:solidFill>
          </a:ln>
        </p:spPr>
      </p:pic>
    </p:spTree>
    <p:extLst>
      <p:ext uri="{BB962C8B-B14F-4D97-AF65-F5344CB8AC3E}">
        <p14:creationId xmlns:p14="http://schemas.microsoft.com/office/powerpoint/2010/main" val="17226977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Edit an Existing Load</a:t>
            </a:r>
          </a:p>
        </p:txBody>
      </p:sp>
      <p:sp>
        <p:nvSpPr>
          <p:cNvPr id="3" name="Content Placeholder 2"/>
          <p:cNvSpPr>
            <a:spLocks noGrp="1"/>
          </p:cNvSpPr>
          <p:nvPr>
            <p:ph idx="1"/>
          </p:nvPr>
        </p:nvSpPr>
        <p:spPr>
          <a:xfrm>
            <a:off x="568045" y="1113274"/>
            <a:ext cx="4239086" cy="3840988"/>
          </a:xfrm>
        </p:spPr>
        <p:txBody>
          <a:bodyPr/>
          <a:lstStyle/>
          <a:p>
            <a:pPr marL="342900" indent="-342900">
              <a:buFont typeface="+mj-lt"/>
              <a:buAutoNum type="arabicPeriod"/>
            </a:pPr>
            <a:r>
              <a:rPr lang="en-US" sz="1800" dirty="0">
                <a:solidFill>
                  <a:schemeClr val="tx1"/>
                </a:solidFill>
              </a:rPr>
              <a:t>From the Load tab, tap </a:t>
            </a:r>
            <a:r>
              <a:rPr lang="en-US" sz="1800" b="1" dirty="0">
                <a:solidFill>
                  <a:schemeClr val="tx1"/>
                </a:solidFill>
              </a:rPr>
              <a:t>Edit</a:t>
            </a:r>
            <a:r>
              <a:rPr lang="en-US" sz="1800" dirty="0">
                <a:solidFill>
                  <a:schemeClr val="tx1"/>
                </a:solidFill>
              </a:rPr>
              <a:t>.</a:t>
            </a:r>
            <a:br>
              <a:rPr lang="en-US" sz="1800" dirty="0">
                <a:solidFill>
                  <a:schemeClr val="tx1"/>
                </a:solidFill>
              </a:rPr>
            </a:br>
            <a:br>
              <a:rPr lang="en-US" sz="1800" dirty="0">
                <a:solidFill>
                  <a:schemeClr val="tx1"/>
                </a:solidFill>
              </a:rPr>
            </a:br>
            <a:br>
              <a:rPr lang="en-US" sz="1800" dirty="0">
                <a:solidFill>
                  <a:schemeClr val="tx1"/>
                </a:solidFill>
              </a:rPr>
            </a:br>
            <a:endParaRPr lang="en-US" sz="1800" dirty="0">
              <a:solidFill>
                <a:schemeClr val="tx1"/>
              </a:solidFill>
            </a:endParaRPr>
          </a:p>
          <a:p>
            <a:pPr marL="342900" indent="-342900">
              <a:buFont typeface="+mj-lt"/>
              <a:buAutoNum type="arabicPeriod"/>
            </a:pPr>
            <a:r>
              <a:rPr lang="en-US" sz="1800" dirty="0">
                <a:solidFill>
                  <a:schemeClr val="tx1"/>
                </a:solidFill>
              </a:rPr>
              <a:t>Make your changes.</a:t>
            </a:r>
          </a:p>
          <a:p>
            <a:pPr marL="342900" indent="-342900">
              <a:buFont typeface="+mj-lt"/>
              <a:buAutoNum type="arabicPeriod"/>
            </a:pPr>
            <a:r>
              <a:rPr lang="en-US" sz="1800" dirty="0">
                <a:solidFill>
                  <a:schemeClr val="tx1"/>
                </a:solidFill>
              </a:rPr>
              <a:t>Close the keyboard and tap </a:t>
            </a:r>
            <a:r>
              <a:rPr lang="en-US" sz="1800" b="1" dirty="0">
                <a:solidFill>
                  <a:schemeClr val="tx1"/>
                </a:solidFill>
              </a:rPr>
              <a:t>OK</a:t>
            </a:r>
            <a:r>
              <a:rPr lang="en-US" sz="1800" dirty="0">
                <a:solidFill>
                  <a:schemeClr val="tx1"/>
                </a:solidFill>
              </a:rPr>
              <a:t>.</a:t>
            </a:r>
          </a:p>
        </p:txBody>
      </p:sp>
      <p:pic>
        <p:nvPicPr>
          <p:cNvPr id="5" name="Picture 4">
            <a:extLst>
              <a:ext uri="{FF2B5EF4-FFF2-40B4-BE49-F238E27FC236}">
                <a16:creationId xmlns:a16="http://schemas.microsoft.com/office/drawing/2014/main" id="{58C6C6E1-3F86-40B5-A28C-6708643054E7}"/>
              </a:ext>
            </a:extLst>
          </p:cNvPr>
          <p:cNvPicPr>
            <a:picLocks noChangeAspect="1"/>
          </p:cNvPicPr>
          <p:nvPr/>
        </p:nvPicPr>
        <p:blipFill>
          <a:blip r:embed="rId3"/>
          <a:stretch>
            <a:fillRect/>
          </a:stretch>
        </p:blipFill>
        <p:spPr>
          <a:xfrm>
            <a:off x="5033246" y="170781"/>
            <a:ext cx="3681876" cy="2145966"/>
          </a:xfrm>
          <a:prstGeom prst="rect">
            <a:avLst/>
          </a:prstGeom>
        </p:spPr>
      </p:pic>
      <p:pic>
        <p:nvPicPr>
          <p:cNvPr id="11" name="Picture 10">
            <a:extLst>
              <a:ext uri="{FF2B5EF4-FFF2-40B4-BE49-F238E27FC236}">
                <a16:creationId xmlns:a16="http://schemas.microsoft.com/office/drawing/2014/main" id="{7B09FEDB-AD2D-4AA5-A9B0-D07D6E5BF022}"/>
              </a:ext>
            </a:extLst>
          </p:cNvPr>
          <p:cNvPicPr>
            <a:picLocks noChangeAspect="1"/>
          </p:cNvPicPr>
          <p:nvPr/>
        </p:nvPicPr>
        <p:blipFill>
          <a:blip r:embed="rId4"/>
          <a:stretch>
            <a:fillRect/>
          </a:stretch>
        </p:blipFill>
        <p:spPr>
          <a:xfrm>
            <a:off x="5033246" y="2385413"/>
            <a:ext cx="3681876" cy="2167498"/>
          </a:xfrm>
          <a:prstGeom prst="rect">
            <a:avLst/>
          </a:prstGeom>
        </p:spPr>
      </p:pic>
      <p:sp>
        <p:nvSpPr>
          <p:cNvPr id="6" name="Rectangle 5">
            <a:extLst>
              <a:ext uri="{FF2B5EF4-FFF2-40B4-BE49-F238E27FC236}">
                <a16:creationId xmlns:a16="http://schemas.microsoft.com/office/drawing/2014/main" id="{41C1E0CE-AE22-42C4-9A1B-0BD114B4C00E}"/>
              </a:ext>
            </a:extLst>
          </p:cNvPr>
          <p:cNvSpPr>
            <a:spLocks noChangeArrowheads="1"/>
          </p:cNvSpPr>
          <p:nvPr/>
        </p:nvSpPr>
        <p:spPr bwMode="auto">
          <a:xfrm>
            <a:off x="8121051" y="2000316"/>
            <a:ext cx="559235" cy="289895"/>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020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B73A264-9993-4F59-96E9-9955AE179EF2}"/>
              </a:ext>
            </a:extLst>
          </p:cNvPr>
          <p:cNvSpPr txBox="1">
            <a:spLocks/>
          </p:cNvSpPr>
          <p:nvPr/>
        </p:nvSpPr>
        <p:spPr>
          <a:xfrm>
            <a:off x="477669" y="-53328"/>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Load Information</a:t>
            </a:r>
          </a:p>
        </p:txBody>
      </p:sp>
      <p:pic>
        <p:nvPicPr>
          <p:cNvPr id="3" name="Picture 2">
            <a:extLst>
              <a:ext uri="{FF2B5EF4-FFF2-40B4-BE49-F238E27FC236}">
                <a16:creationId xmlns:a16="http://schemas.microsoft.com/office/drawing/2014/main" id="{E148CF8A-461B-4E01-B41A-5A37562E923E}"/>
              </a:ext>
            </a:extLst>
          </p:cNvPr>
          <p:cNvPicPr>
            <a:picLocks noChangeAspect="1"/>
          </p:cNvPicPr>
          <p:nvPr/>
        </p:nvPicPr>
        <p:blipFill>
          <a:blip r:embed="rId2"/>
          <a:stretch>
            <a:fillRect/>
          </a:stretch>
        </p:blipFill>
        <p:spPr>
          <a:xfrm>
            <a:off x="2138846" y="1600607"/>
            <a:ext cx="5038520" cy="2892659"/>
          </a:xfrm>
          <a:prstGeom prst="rect">
            <a:avLst/>
          </a:prstGeom>
        </p:spPr>
      </p:pic>
      <p:sp>
        <p:nvSpPr>
          <p:cNvPr id="4" name="TextBox 3">
            <a:extLst>
              <a:ext uri="{FF2B5EF4-FFF2-40B4-BE49-F238E27FC236}">
                <a16:creationId xmlns:a16="http://schemas.microsoft.com/office/drawing/2014/main" id="{169784D5-13AD-4943-AB1E-B8B29723DF7C}"/>
              </a:ext>
            </a:extLst>
          </p:cNvPr>
          <p:cNvSpPr txBox="1"/>
          <p:nvPr/>
        </p:nvSpPr>
        <p:spPr>
          <a:xfrm>
            <a:off x="612787" y="559660"/>
            <a:ext cx="8090638" cy="646331"/>
          </a:xfrm>
          <a:prstGeom prst="rect">
            <a:avLst/>
          </a:prstGeom>
          <a:noFill/>
        </p:spPr>
        <p:txBody>
          <a:bodyPr wrap="square" rtlCol="0">
            <a:spAutoFit/>
          </a:bodyPr>
          <a:lstStyle/>
          <a:p>
            <a:r>
              <a:rPr lang="en-US" dirty="0"/>
              <a:t>After logging in, you are prompted to enter any missing load/trailer information for prior days. You must enter the information for each day </a:t>
            </a:r>
          </a:p>
        </p:txBody>
      </p:sp>
    </p:spTree>
    <p:extLst>
      <p:ext uri="{BB962C8B-B14F-4D97-AF65-F5344CB8AC3E}">
        <p14:creationId xmlns:p14="http://schemas.microsoft.com/office/powerpoint/2010/main" val="285263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accent1"/>
                </a:solidFill>
              </a:rPr>
              <a:t>Hours of Service Availability While Driving</a:t>
            </a:r>
          </a:p>
        </p:txBody>
      </p:sp>
      <p:sp>
        <p:nvSpPr>
          <p:cNvPr id="3" name="Content Placeholder 2"/>
          <p:cNvSpPr>
            <a:spLocks noGrp="1"/>
          </p:cNvSpPr>
          <p:nvPr>
            <p:ph idx="1"/>
          </p:nvPr>
        </p:nvSpPr>
        <p:spPr>
          <a:xfrm>
            <a:off x="705394" y="743204"/>
            <a:ext cx="8124708" cy="3840988"/>
          </a:xfrm>
        </p:spPr>
        <p:txBody>
          <a:bodyPr/>
          <a:lstStyle/>
          <a:p>
            <a:r>
              <a:rPr lang="en-US" dirty="0">
                <a:solidFill>
                  <a:schemeClr val="tx2">
                    <a:lumMod val="65000"/>
                    <a:lumOff val="35000"/>
                  </a:schemeClr>
                </a:solidFill>
              </a:rPr>
              <a:t>If you open HOS before driving, the drive time remaining until you are in violation displays after the wheels move. This considers all of your HOS clocks.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489" y="1675063"/>
            <a:ext cx="4750084" cy="2787892"/>
          </a:xfrm>
          <a:prstGeom prst="rect">
            <a:avLst/>
          </a:prstGeom>
        </p:spPr>
      </p:pic>
    </p:spTree>
    <p:extLst>
      <p:ext uri="{BB962C8B-B14F-4D97-AF65-F5344CB8AC3E}">
        <p14:creationId xmlns:p14="http://schemas.microsoft.com/office/powerpoint/2010/main" val="3048393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F9835F-8F7B-4C32-B726-936A275500A6}"/>
              </a:ext>
            </a:extLst>
          </p:cNvPr>
          <p:cNvPicPr>
            <a:picLocks noChangeAspect="1"/>
          </p:cNvPicPr>
          <p:nvPr/>
        </p:nvPicPr>
        <p:blipFill>
          <a:blip r:embed="rId2"/>
          <a:stretch>
            <a:fillRect/>
          </a:stretch>
        </p:blipFill>
        <p:spPr>
          <a:xfrm>
            <a:off x="2359436" y="1621599"/>
            <a:ext cx="4861234" cy="2874672"/>
          </a:xfrm>
          <a:prstGeom prst="rect">
            <a:avLst/>
          </a:prstGeom>
        </p:spPr>
      </p:pic>
      <p:sp>
        <p:nvSpPr>
          <p:cNvPr id="4" name="Title 5">
            <a:extLst>
              <a:ext uri="{FF2B5EF4-FFF2-40B4-BE49-F238E27FC236}">
                <a16:creationId xmlns:a16="http://schemas.microsoft.com/office/drawing/2014/main" id="{2DA183D3-4D05-40D1-9E0F-183BB233BAFE}"/>
              </a:ext>
            </a:extLst>
          </p:cNvPr>
          <p:cNvSpPr txBox="1">
            <a:spLocks/>
          </p:cNvSpPr>
          <p:nvPr/>
        </p:nvSpPr>
        <p:spPr>
          <a:xfrm>
            <a:off x="602360" y="0"/>
            <a:ext cx="8734567"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Load Information</a:t>
            </a:r>
          </a:p>
        </p:txBody>
      </p:sp>
      <p:sp>
        <p:nvSpPr>
          <p:cNvPr id="5" name="TextBox 4">
            <a:extLst>
              <a:ext uri="{FF2B5EF4-FFF2-40B4-BE49-F238E27FC236}">
                <a16:creationId xmlns:a16="http://schemas.microsoft.com/office/drawing/2014/main" id="{2477678A-B9D5-4AA5-B925-70C002F27C39}"/>
              </a:ext>
            </a:extLst>
          </p:cNvPr>
          <p:cNvSpPr txBox="1"/>
          <p:nvPr/>
        </p:nvSpPr>
        <p:spPr>
          <a:xfrm>
            <a:off x="602361" y="698269"/>
            <a:ext cx="8375384" cy="923330"/>
          </a:xfrm>
          <a:prstGeom prst="rect">
            <a:avLst/>
          </a:prstGeom>
          <a:noFill/>
        </p:spPr>
        <p:txBody>
          <a:bodyPr wrap="square" rtlCol="0">
            <a:spAutoFit/>
          </a:bodyPr>
          <a:lstStyle/>
          <a:p>
            <a:r>
              <a:rPr lang="en-US" dirty="0"/>
              <a:t>If you were hauling the same load for several days, you may update the start and end date, and the load information entered is populated automatically for the logs in the specified date range.</a:t>
            </a:r>
          </a:p>
        </p:txBody>
      </p:sp>
    </p:spTree>
    <p:extLst>
      <p:ext uri="{BB962C8B-B14F-4D97-AF65-F5344CB8AC3E}">
        <p14:creationId xmlns:p14="http://schemas.microsoft.com/office/powerpoint/2010/main" val="793738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7032F7-5D30-477D-9E25-5DF1FB9C07BA}"/>
              </a:ext>
            </a:extLst>
          </p:cNvPr>
          <p:cNvPicPr>
            <a:picLocks noChangeAspect="1"/>
          </p:cNvPicPr>
          <p:nvPr/>
        </p:nvPicPr>
        <p:blipFill>
          <a:blip r:embed="rId3"/>
          <a:stretch>
            <a:fillRect/>
          </a:stretch>
        </p:blipFill>
        <p:spPr>
          <a:xfrm>
            <a:off x="5195455" y="2398303"/>
            <a:ext cx="3566960" cy="2082464"/>
          </a:xfrm>
          <a:prstGeom prst="rect">
            <a:avLst/>
          </a:prstGeom>
        </p:spPr>
      </p:pic>
      <p:sp>
        <p:nvSpPr>
          <p:cNvPr id="2" name="Title 5">
            <a:extLst>
              <a:ext uri="{FF2B5EF4-FFF2-40B4-BE49-F238E27FC236}">
                <a16:creationId xmlns:a16="http://schemas.microsoft.com/office/drawing/2014/main" id="{16C596C0-2297-4670-AD5A-A610ED8F515A}"/>
              </a:ext>
            </a:extLst>
          </p:cNvPr>
          <p:cNvSpPr txBox="1">
            <a:spLocks/>
          </p:cNvSpPr>
          <p:nvPr/>
        </p:nvSpPr>
        <p:spPr>
          <a:xfrm>
            <a:off x="499689" y="-4965"/>
            <a:ext cx="8051800" cy="857250"/>
          </a:xfrm>
          <a:prstGeom prst="rect">
            <a:avLst/>
          </a:prstGeom>
        </p:spPr>
        <p:txBody>
          <a:bodyPr/>
          <a:lstStyle>
            <a:lvl1pPr algn="l" defTabSz="457200" rtl="0" eaLnBrk="1" latinLnBrk="0" hangingPunct="1">
              <a:spcBef>
                <a:spcPct val="0"/>
              </a:spcBef>
              <a:buNone/>
              <a:defRPr sz="3600" b="0" kern="1200" baseline="0">
                <a:solidFill>
                  <a:schemeClr val="accent1"/>
                </a:solidFill>
                <a:latin typeface="+mj-lt"/>
                <a:ea typeface="+mj-ea"/>
                <a:cs typeface="Avenir Heavy"/>
              </a:defRPr>
            </a:lvl1pPr>
          </a:lstStyle>
          <a:p>
            <a:r>
              <a:rPr lang="en-US" dirty="0"/>
              <a:t>Carrier Tab</a:t>
            </a:r>
          </a:p>
        </p:txBody>
      </p:sp>
      <p:sp>
        <p:nvSpPr>
          <p:cNvPr id="3" name="TextBox 2">
            <a:extLst>
              <a:ext uri="{FF2B5EF4-FFF2-40B4-BE49-F238E27FC236}">
                <a16:creationId xmlns:a16="http://schemas.microsoft.com/office/drawing/2014/main" id="{31D955F7-F745-4EB5-A4A3-8645FB0D4E3F}"/>
              </a:ext>
            </a:extLst>
          </p:cNvPr>
          <p:cNvSpPr txBox="1"/>
          <p:nvPr/>
        </p:nvSpPr>
        <p:spPr>
          <a:xfrm>
            <a:off x="499689" y="623454"/>
            <a:ext cx="4504573" cy="2862322"/>
          </a:xfrm>
          <a:prstGeom prst="rect">
            <a:avLst/>
          </a:prstGeom>
          <a:noFill/>
        </p:spPr>
        <p:txBody>
          <a:bodyPr wrap="square" rtlCol="0">
            <a:spAutoFit/>
          </a:bodyPr>
          <a:lstStyle/>
          <a:p>
            <a:r>
              <a:rPr lang="en-US" dirty="0"/>
              <a:t>From the  Carrier Tab you may identify which carrier you are hauling for. </a:t>
            </a:r>
          </a:p>
          <a:p>
            <a:endParaRPr lang="en-US" dirty="0"/>
          </a:p>
          <a:p>
            <a:pPr marL="342900" indent="-342900">
              <a:buFont typeface="+mj-lt"/>
              <a:buAutoNum type="arabicPeriod"/>
            </a:pPr>
            <a:r>
              <a:rPr lang="en-US" dirty="0"/>
              <a:t>Tap the Carriers tab and tap the appropriate carrier from the list.</a:t>
            </a:r>
          </a:p>
          <a:p>
            <a:pPr marL="342900" indent="-342900">
              <a:buFont typeface="+mj-lt"/>
              <a:buAutoNum type="arabicPeriod"/>
            </a:pPr>
            <a:endParaRPr lang="en-US" dirty="0"/>
          </a:p>
          <a:p>
            <a:pPr marL="342900" indent="-342900">
              <a:buFont typeface="+mj-lt"/>
              <a:buAutoNum type="arabicPeriod"/>
            </a:pPr>
            <a:r>
              <a:rPr lang="en-US" dirty="0"/>
              <a:t>Tap </a:t>
            </a:r>
            <a:r>
              <a:rPr lang="en-US" b="1" dirty="0"/>
              <a:t>OK.</a:t>
            </a:r>
          </a:p>
          <a:p>
            <a:pPr marL="342900" indent="-342900">
              <a:buFont typeface="+mj-lt"/>
              <a:buAutoNum type="arabicPeriod"/>
            </a:pPr>
            <a:endParaRPr lang="en-US" dirty="0"/>
          </a:p>
          <a:p>
            <a:r>
              <a:rPr lang="en-US" dirty="0"/>
              <a:t>This list of companies is maintained by your company’s HOS administrators.</a:t>
            </a:r>
          </a:p>
        </p:txBody>
      </p:sp>
      <p:pic>
        <p:nvPicPr>
          <p:cNvPr id="4" name="Picture 3">
            <a:extLst>
              <a:ext uri="{FF2B5EF4-FFF2-40B4-BE49-F238E27FC236}">
                <a16:creationId xmlns:a16="http://schemas.microsoft.com/office/drawing/2014/main" id="{9727744D-C033-4076-B68F-B479A7B2D130}"/>
              </a:ext>
            </a:extLst>
          </p:cNvPr>
          <p:cNvPicPr>
            <a:picLocks noChangeAspect="1"/>
          </p:cNvPicPr>
          <p:nvPr/>
        </p:nvPicPr>
        <p:blipFill>
          <a:blip r:embed="rId4"/>
          <a:stretch>
            <a:fillRect/>
          </a:stretch>
        </p:blipFill>
        <p:spPr>
          <a:xfrm>
            <a:off x="5195455" y="149630"/>
            <a:ext cx="3591098" cy="2096273"/>
          </a:xfrm>
          <a:prstGeom prst="rect">
            <a:avLst/>
          </a:prstGeom>
          <a:ln w="3175">
            <a:solidFill>
              <a:schemeClr val="tx1"/>
            </a:solidFill>
          </a:ln>
        </p:spPr>
      </p:pic>
      <p:sp>
        <p:nvSpPr>
          <p:cNvPr id="5" name="Rectangle 4">
            <a:extLst>
              <a:ext uri="{FF2B5EF4-FFF2-40B4-BE49-F238E27FC236}">
                <a16:creationId xmlns:a16="http://schemas.microsoft.com/office/drawing/2014/main" id="{D165337A-340A-4E29-A7DB-F45145E8775A}"/>
              </a:ext>
            </a:extLst>
          </p:cNvPr>
          <p:cNvSpPr/>
          <p:nvPr/>
        </p:nvSpPr>
        <p:spPr>
          <a:xfrm>
            <a:off x="7789025" y="623453"/>
            <a:ext cx="349136" cy="22883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BC172F-363C-4562-9DA5-233AD9D4A6DE}"/>
              </a:ext>
            </a:extLst>
          </p:cNvPr>
          <p:cNvSpPr/>
          <p:nvPr/>
        </p:nvSpPr>
        <p:spPr>
          <a:xfrm>
            <a:off x="5447606" y="3558884"/>
            <a:ext cx="3031375" cy="14859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8845A2-23B3-4F66-9300-06C09E72717B}"/>
              </a:ext>
            </a:extLst>
          </p:cNvPr>
          <p:cNvSpPr/>
          <p:nvPr/>
        </p:nvSpPr>
        <p:spPr>
          <a:xfrm>
            <a:off x="8202353" y="4203468"/>
            <a:ext cx="476134" cy="22883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4109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61" y="-74304"/>
            <a:ext cx="8717039" cy="731520"/>
          </a:xfrm>
        </p:spPr>
        <p:txBody>
          <a:bodyPr/>
          <a:lstStyle/>
          <a:p>
            <a:r>
              <a:rPr lang="en-US" dirty="0">
                <a:solidFill>
                  <a:schemeClr val="accent1"/>
                </a:solidFill>
              </a:rPr>
              <a:t>Driver Portal</a:t>
            </a:r>
          </a:p>
        </p:txBody>
      </p:sp>
      <p:sp>
        <p:nvSpPr>
          <p:cNvPr id="3" name="Content Placeholder 2"/>
          <p:cNvSpPr>
            <a:spLocks noGrp="1"/>
          </p:cNvSpPr>
          <p:nvPr>
            <p:ph idx="1"/>
          </p:nvPr>
        </p:nvSpPr>
        <p:spPr>
          <a:xfrm>
            <a:off x="532195" y="527495"/>
            <a:ext cx="3881863" cy="3649091"/>
          </a:xfrm>
        </p:spPr>
        <p:txBody>
          <a:bodyPr/>
          <a:lstStyle/>
          <a:p>
            <a:r>
              <a:rPr lang="en-US" sz="1400" dirty="0">
                <a:solidFill>
                  <a:schemeClr val="tx1"/>
                </a:solidFill>
              </a:rPr>
              <a:t>From the driver portal, you may:</a:t>
            </a:r>
          </a:p>
          <a:p>
            <a:pPr marL="285750" indent="-285750">
              <a:buFont typeface="Arial" panose="020B0604020202020204" pitchFamily="34" charset="0"/>
              <a:buChar char="•"/>
            </a:pPr>
            <a:r>
              <a:rPr lang="en-US" sz="1400" dirty="0">
                <a:solidFill>
                  <a:schemeClr val="tx1"/>
                </a:solidFill>
              </a:rPr>
              <a:t>View your current duty status and a summary or your HOS clocks.</a:t>
            </a:r>
          </a:p>
          <a:p>
            <a:pPr marL="285750" indent="-285750">
              <a:buFont typeface="Arial" panose="020B0604020202020204" pitchFamily="34" charset="0"/>
              <a:buChar char="•"/>
            </a:pPr>
            <a:r>
              <a:rPr lang="en-US" sz="1400" dirty="0">
                <a:solidFill>
                  <a:schemeClr val="tx1"/>
                </a:solidFill>
              </a:rPr>
              <a:t>Run and save your logs as PDFs or print your driver logs to keep for your records. </a:t>
            </a:r>
          </a:p>
          <a:p>
            <a:pPr marL="457200" lvl="1" indent="0">
              <a:buNone/>
            </a:pPr>
            <a:r>
              <a:rPr lang="en-US" sz="1200" b="1" dirty="0">
                <a:solidFill>
                  <a:schemeClr val="tx1"/>
                </a:solidFill>
              </a:rPr>
              <a:t>Be aware that logs are kept for 6 months. </a:t>
            </a:r>
            <a:r>
              <a:rPr lang="en-US" sz="1200" dirty="0">
                <a:solidFill>
                  <a:schemeClr val="tx1"/>
                </a:solidFill>
              </a:rPr>
              <a:t>If you need them for tax purposes, run your reports monthly!</a:t>
            </a:r>
          </a:p>
          <a:p>
            <a:pPr marL="285750" indent="-285750">
              <a:buFont typeface="Arial" panose="020B0604020202020204" pitchFamily="34" charset="0"/>
              <a:buChar char="•"/>
            </a:pPr>
            <a:r>
              <a:rPr lang="en-US" sz="1400" dirty="0">
                <a:solidFill>
                  <a:schemeClr val="tx1"/>
                </a:solidFill>
              </a:rPr>
              <a:t>Use Clock In / Clock Out to account for time away from the truck.</a:t>
            </a:r>
          </a:p>
        </p:txBody>
      </p:sp>
      <p:pic>
        <p:nvPicPr>
          <p:cNvPr id="4" name="Picture 3"/>
          <p:cNvPicPr>
            <a:picLocks noChangeAspect="1"/>
          </p:cNvPicPr>
          <p:nvPr/>
        </p:nvPicPr>
        <p:blipFill>
          <a:blip r:embed="rId3"/>
          <a:stretch>
            <a:fillRect/>
          </a:stretch>
        </p:blipFill>
        <p:spPr>
          <a:xfrm>
            <a:off x="4914206" y="113156"/>
            <a:ext cx="3365269" cy="4487025"/>
          </a:xfrm>
          <a:prstGeom prst="rect">
            <a:avLst/>
          </a:prstGeom>
        </p:spPr>
      </p:pic>
      <p:pic>
        <p:nvPicPr>
          <p:cNvPr id="5" name="Picture 4"/>
          <p:cNvPicPr>
            <a:picLocks noChangeAspect="1"/>
          </p:cNvPicPr>
          <p:nvPr/>
        </p:nvPicPr>
        <p:blipFill>
          <a:blip r:embed="rId4"/>
          <a:stretch>
            <a:fillRect/>
          </a:stretch>
        </p:blipFill>
        <p:spPr>
          <a:xfrm>
            <a:off x="1502084" y="3085782"/>
            <a:ext cx="2911974" cy="1514399"/>
          </a:xfrm>
          <a:prstGeom prst="rect">
            <a:avLst/>
          </a:prstGeom>
        </p:spPr>
      </p:pic>
    </p:spTree>
    <p:extLst>
      <p:ext uri="{BB962C8B-B14F-4D97-AF65-F5344CB8AC3E}">
        <p14:creationId xmlns:p14="http://schemas.microsoft.com/office/powerpoint/2010/main" val="269694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dirty="0">
                <a:solidFill>
                  <a:schemeClr val="accent1"/>
                </a:solidFill>
                <a:latin typeface="Arial" panose="020B0604020202020204" pitchFamily="34" charset="0"/>
                <a:cs typeface="Arial" panose="020B0604020202020204" pitchFamily="34" charset="0"/>
              </a:rPr>
              <a:t>IVG </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7"/>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2212522" y="743204"/>
            <a:ext cx="4604657" cy="3592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5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35000" y="1763016"/>
            <a:ext cx="8051800" cy="3183954"/>
          </a:xfrm>
        </p:spPr>
        <p:txBody>
          <a:bodyPr>
            <a:normAutofit fontScale="85000" lnSpcReduction="20000"/>
          </a:bodyPr>
          <a:lstStyle/>
          <a:p>
            <a:r>
              <a:rPr lang="en-US" sz="2100" b="1" dirty="0"/>
              <a:t>Drivers operating an AOBRD in the USA must carry in the vehicle:</a:t>
            </a:r>
          </a:p>
          <a:p>
            <a:endParaRPr lang="en-US" sz="1900" b="1" dirty="0"/>
          </a:p>
          <a:p>
            <a:pPr marL="342900" indent="-342900">
              <a:buFont typeface="+mj-lt"/>
              <a:buAutoNum type="arabicPeriod"/>
            </a:pPr>
            <a:r>
              <a:rPr lang="en-US" sz="1600" dirty="0"/>
              <a:t>Visor Card – Instructions that tell enforcement how to retrieve logs in the appropriate format, Canadian or USA.</a:t>
            </a:r>
          </a:p>
          <a:p>
            <a:pPr marL="342900" indent="-342900">
              <a:buFont typeface="+mj-lt"/>
              <a:buAutoNum type="arabicPeriod"/>
            </a:pPr>
            <a:r>
              <a:rPr lang="en-US" sz="1600" dirty="0"/>
              <a:t>AOBRD Certificate of Compliance – Downloadable from the Customer Portal or orderable directly from Omnitracs.</a:t>
            </a:r>
          </a:p>
          <a:p>
            <a:pPr marL="342900" indent="-342900">
              <a:buFont typeface="+mj-lt"/>
              <a:buAutoNum type="arabicPeriod"/>
            </a:pPr>
            <a:r>
              <a:rPr lang="en-US" sz="1600" dirty="0"/>
              <a:t>Blank Logs – Enough for the driver to recreate previous 8 days (USA only) or 14 Days (Canada) </a:t>
            </a:r>
          </a:p>
          <a:p>
            <a:endParaRPr lang="en-US" sz="1600" dirty="0"/>
          </a:p>
          <a:p>
            <a:r>
              <a:rPr lang="en-US" sz="1600" dirty="0"/>
              <a:t>Drivers MUST declare to the officer that they are operating an AOBRD (Automatic On-Board Recording Device) in the USA in accordance with the grandfather clause 395.15.</a:t>
            </a:r>
          </a:p>
          <a:p>
            <a:endParaRPr lang="en-US" sz="1600" dirty="0"/>
          </a:p>
          <a:p>
            <a:r>
              <a:rPr lang="en-US" sz="1600" dirty="0"/>
              <a:t>Canadian officers refer to this type of equipment as an EOBRD (Electronic On-Board Recording Device).</a:t>
            </a:r>
          </a:p>
          <a:p>
            <a:r>
              <a:rPr lang="en-US" sz="1600" dirty="0"/>
              <a:t> </a:t>
            </a:r>
          </a:p>
        </p:txBody>
      </p:sp>
      <p:sp>
        <p:nvSpPr>
          <p:cNvPr id="12" name="Text Placeholder 11"/>
          <p:cNvSpPr>
            <a:spLocks noGrp="1"/>
          </p:cNvSpPr>
          <p:nvPr>
            <p:ph type="body" sz="quarter" idx="11"/>
          </p:nvPr>
        </p:nvSpPr>
        <p:spPr/>
        <p:txBody>
          <a:bodyPr/>
          <a:lstStyle/>
          <a:p>
            <a:r>
              <a:rPr lang="en-US" dirty="0"/>
              <a:t>A driver should understand what is required of them by MTO and DOT Officers during an inspection.</a:t>
            </a:r>
          </a:p>
        </p:txBody>
      </p:sp>
      <p:sp>
        <p:nvSpPr>
          <p:cNvPr id="4" name="Title 3"/>
          <p:cNvSpPr>
            <a:spLocks noGrp="1"/>
          </p:cNvSpPr>
          <p:nvPr>
            <p:ph type="title"/>
          </p:nvPr>
        </p:nvSpPr>
        <p:spPr>
          <a:xfrm>
            <a:off x="582373" y="75418"/>
            <a:ext cx="8051800" cy="857250"/>
          </a:xfrm>
        </p:spPr>
        <p:txBody>
          <a:bodyPr/>
          <a:lstStyle/>
          <a:p>
            <a:r>
              <a:rPr lang="en-US" dirty="0"/>
              <a:t>Enhanced AOBRD Regulation 395.15</a:t>
            </a:r>
          </a:p>
        </p:txBody>
      </p:sp>
    </p:spTree>
    <p:extLst>
      <p:ext uri="{BB962C8B-B14F-4D97-AF65-F5344CB8AC3E}">
        <p14:creationId xmlns:p14="http://schemas.microsoft.com/office/powerpoint/2010/main" val="3717249772"/>
      </p:ext>
    </p:extLst>
  </p:cSld>
  <p:clrMapOvr>
    <a:masterClrMapping/>
  </p:clrMapOvr>
</p:sld>
</file>

<file path=ppt/theme/theme1.xml><?xml version="1.0" encoding="utf-8"?>
<a:theme xmlns:a="http://schemas.openxmlformats.org/drawingml/2006/main" name="Omnitracs Theme">
  <a:themeElements>
    <a:clrScheme name="Custom 273">
      <a:dk1>
        <a:srgbClr val="6D6E71"/>
      </a:dk1>
      <a:lt1>
        <a:sysClr val="window" lastClr="FFFFFF"/>
      </a:lt1>
      <a:dk2>
        <a:srgbClr val="000000"/>
      </a:dk2>
      <a:lt2>
        <a:srgbClr val="EEECE1"/>
      </a:lt2>
      <a:accent1>
        <a:srgbClr val="F8991D"/>
      </a:accent1>
      <a:accent2>
        <a:srgbClr val="7FB539"/>
      </a:accent2>
      <a:accent3>
        <a:srgbClr val="4BACC6"/>
      </a:accent3>
      <a:accent4>
        <a:srgbClr val="1F497D"/>
      </a:accent4>
      <a:accent5>
        <a:srgbClr val="1F497D"/>
      </a:accent5>
      <a:accent6>
        <a:srgbClr val="F79646"/>
      </a:accent6>
      <a:hlink>
        <a:srgbClr val="0000FF"/>
      </a:hlink>
      <a:folHlink>
        <a:srgbClr val="800080"/>
      </a:folHlink>
    </a:clrScheme>
    <a:fontScheme name="Custom 104">
      <a:majorFont>
        <a:latin typeface="Avenir-Heavy"/>
        <a:ea typeface=""/>
        <a:cs typeface=""/>
      </a:majorFont>
      <a:minorFont>
        <a:latin typeface="Avenir-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DDA1D01-D2BB-E246-8914-A6D180E13754}" vid="{26F32F08-587E-F34F-BD77-BABA32B6F3C5}"/>
    </a:ext>
  </a:extLst>
</a:theme>
</file>

<file path=ppt/theme/theme2.xml><?xml version="1.0" encoding="utf-8"?>
<a:theme xmlns:a="http://schemas.openxmlformats.org/drawingml/2006/main" name="2_Omnitracs Theme">
  <a:themeElements>
    <a:clrScheme name="Custom 278">
      <a:dk1>
        <a:srgbClr val="6D6E71"/>
      </a:dk1>
      <a:lt1>
        <a:sysClr val="window" lastClr="FFFFFF"/>
      </a:lt1>
      <a:dk2>
        <a:srgbClr val="000000"/>
      </a:dk2>
      <a:lt2>
        <a:srgbClr val="EEECE1"/>
      </a:lt2>
      <a:accent1>
        <a:srgbClr val="F8991D"/>
      </a:accent1>
      <a:accent2>
        <a:srgbClr val="7FB539"/>
      </a:accent2>
      <a:accent3>
        <a:srgbClr val="4BACC6"/>
      </a:accent3>
      <a:accent4>
        <a:srgbClr val="F36B25"/>
      </a:accent4>
      <a:accent5>
        <a:srgbClr val="F7CD1E"/>
      </a:accent5>
      <a:accent6>
        <a:srgbClr val="3F3F3F"/>
      </a:accent6>
      <a:hlink>
        <a:srgbClr val="0000FF"/>
      </a:hlink>
      <a:folHlink>
        <a:srgbClr val="800080"/>
      </a:folHlink>
    </a:clrScheme>
    <a:fontScheme name="Custom 104">
      <a:majorFont>
        <a:latin typeface="Avenir-Heavy"/>
        <a:ea typeface=""/>
        <a:cs typeface=""/>
      </a:majorFont>
      <a:minorFont>
        <a:latin typeface="Avenir-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mnitracs_Project02_SG01-16x9_PageNumbers.pptx" id="{E4549AF8-0B1B-F941-9D4F-AB7198AF9D0B}" vid="{722DB620-B04D-714C-A29C-5FC6308652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0C72C3E857064ABDD1C3C31437058B" ma:contentTypeVersion="10" ma:contentTypeDescription="Create a new document." ma:contentTypeScope="" ma:versionID="0e99452a6fdd1103c1d78e8289aa4492">
  <xsd:schema xmlns:xsd="http://www.w3.org/2001/XMLSchema" xmlns:xs="http://www.w3.org/2001/XMLSchema" xmlns:p="http://schemas.microsoft.com/office/2006/metadata/properties" xmlns:ns2="1fa3de5e-fb3b-47c9-bed7-d4b026480b13" xmlns:ns3="http://schemas.microsoft.com/sharepoint/v4" xmlns:ns4="66bc6d2d-a953-4f45-9f76-5935b039f2cc" xmlns:ns5="aba92bae-31a6-4453-addd-d8dc6d34bda0" targetNamespace="http://schemas.microsoft.com/office/2006/metadata/properties" ma:root="true" ma:fieldsID="a125686f44ad461a59e37ea9fd6aea55" ns2:_="" ns3:_="" ns4:_="" ns5:_="">
    <xsd:import namespace="1fa3de5e-fb3b-47c9-bed7-d4b026480b13"/>
    <xsd:import namespace="http://schemas.microsoft.com/sharepoint/v4"/>
    <xsd:import namespace="66bc6d2d-a953-4f45-9f76-5935b039f2cc"/>
    <xsd:import namespace="aba92bae-31a6-4453-addd-d8dc6d34bda0"/>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4:SharedWithUsers" minOccurs="0"/>
                <xsd:element ref="ns4:SharingHintHash" minOccurs="0"/>
                <xsd:element ref="ns4:SharedWithDetails" minOccurs="0"/>
                <xsd:element ref="ns4:LastSharedByUser" minOccurs="0"/>
                <xsd:element ref="ns4:LastSharedByTim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a3de5e-fb3b-47c9-bed7-d4b026480b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bc6d2d-a953-4f45-9f76-5935b039f2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ba92bae-31a6-4453-addd-d8dc6d34bda0"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1fa3de5e-fb3b-47c9-bed7-d4b026480b13">XWEFYMVWH53F-286-3586</_dlc_DocId>
    <_dlc_DocIdUrl xmlns="1fa3de5e-fb3b-47c9-bed7-d4b026480b13">
      <Url>https://omnitracs.sharepoint.com/sites/Home/Mktg/_layouts/15/DocIdRedir.aspx?ID=XWEFYMVWH53F-286-3586</Url>
      <Description>XWEFYMVWH53F-286-3586</Description>
    </_dlc_DocIdUrl>
  </documentManagement>
</p:properties>
</file>

<file path=customXml/itemProps1.xml><?xml version="1.0" encoding="utf-8"?>
<ds:datastoreItem xmlns:ds="http://schemas.openxmlformats.org/officeDocument/2006/customXml" ds:itemID="{49ECF0B1-544B-4F30-9609-2C9679FA5B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a3de5e-fb3b-47c9-bed7-d4b026480b13"/>
    <ds:schemaRef ds:uri="http://schemas.microsoft.com/sharepoint/v4"/>
    <ds:schemaRef ds:uri="66bc6d2d-a953-4f45-9f76-5935b039f2cc"/>
    <ds:schemaRef ds:uri="aba92bae-31a6-4453-addd-d8dc6d34b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C36A9F-AA7E-4E4B-B6B2-3282F9158913}">
  <ds:schemaRefs>
    <ds:schemaRef ds:uri="http://schemas.microsoft.com/sharepoint/events"/>
  </ds:schemaRefs>
</ds:datastoreItem>
</file>

<file path=customXml/itemProps3.xml><?xml version="1.0" encoding="utf-8"?>
<ds:datastoreItem xmlns:ds="http://schemas.openxmlformats.org/officeDocument/2006/customXml" ds:itemID="{20BA5DB7-7139-40D0-B786-8A1F4A67BE5D}">
  <ds:schemaRefs>
    <ds:schemaRef ds:uri="http://schemas.microsoft.com/sharepoint/v3/contenttype/forms"/>
  </ds:schemaRefs>
</ds:datastoreItem>
</file>

<file path=customXml/itemProps4.xml><?xml version="1.0" encoding="utf-8"?>
<ds:datastoreItem xmlns:ds="http://schemas.openxmlformats.org/officeDocument/2006/customXml" ds:itemID="{18906572-EE98-4191-8EAF-EC619343F345}">
  <ds:schemaRefs>
    <ds:schemaRef ds:uri="http://purl.org/dc/dcmitype/"/>
    <ds:schemaRef ds:uri="http://schemas.microsoft.com/office/2006/documentManagement/types"/>
    <ds:schemaRef ds:uri="http://purl.org/dc/terms/"/>
    <ds:schemaRef ds:uri="http://schemas.microsoft.com/office/2006/metadata/properties"/>
    <ds:schemaRef ds:uri="66bc6d2d-a953-4f45-9f76-5935b039f2cc"/>
    <ds:schemaRef ds:uri="aba92bae-31a6-4453-addd-d8dc6d34bda0"/>
    <ds:schemaRef ds:uri="http://schemas.openxmlformats.org/package/2006/metadata/core-properties"/>
    <ds:schemaRef ds:uri="http://purl.org/dc/elements/1.1/"/>
    <ds:schemaRef ds:uri="http://schemas.microsoft.com/office/infopath/2007/PartnerControls"/>
    <ds:schemaRef ds:uri="http://schemas.microsoft.com/sharepoint/v4"/>
    <ds:schemaRef ds:uri="1fa3de5e-fb3b-47c9-bed7-d4b026480b1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Omnitracs_PPT_Template_16x9</Template>
  <TotalTime>8459</TotalTime>
  <Words>4781</Words>
  <Application>Microsoft Office PowerPoint</Application>
  <PresentationFormat>On-screen Show (16:9)</PresentationFormat>
  <Paragraphs>546</Paragraphs>
  <Slides>72</Slides>
  <Notes>55</Notes>
  <HiddenSlides>5</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72</vt:i4>
      </vt:variant>
    </vt:vector>
  </HeadingPairs>
  <TitlesOfParts>
    <vt:vector size="88" baseType="lpstr">
      <vt:lpstr>MS PGothic</vt:lpstr>
      <vt:lpstr>Arial</vt:lpstr>
      <vt:lpstr>Avenir 35 Light</vt:lpstr>
      <vt:lpstr>Avenir Book</vt:lpstr>
      <vt:lpstr>Avenir Heavy</vt:lpstr>
      <vt:lpstr>Avenir Medium</vt:lpstr>
      <vt:lpstr>Avenir-Heavy</vt:lpstr>
      <vt:lpstr>Avenir-Medium</vt:lpstr>
      <vt:lpstr>Calibri</vt:lpstr>
      <vt:lpstr>Corbel</vt:lpstr>
      <vt:lpstr>Courier New</vt:lpstr>
      <vt:lpstr>Lucida Grande</vt:lpstr>
      <vt:lpstr>Shaw</vt:lpstr>
      <vt:lpstr>Wingdings</vt:lpstr>
      <vt:lpstr>Omnitracs Theme</vt:lpstr>
      <vt:lpstr>2_Omnitracs Theme</vt:lpstr>
      <vt:lpstr>To the Instructor</vt:lpstr>
      <vt:lpstr>PowerPoint Presentation</vt:lpstr>
      <vt:lpstr>A Day in the Life of the Driver </vt:lpstr>
      <vt:lpstr>Safety Information</vt:lpstr>
      <vt:lpstr>Access Intelligent Voice Interface (IVI)</vt:lpstr>
      <vt:lpstr>Omnitracs IVI Commands</vt:lpstr>
      <vt:lpstr>Hours of Service Availability While Driving</vt:lpstr>
      <vt:lpstr>IVG </vt:lpstr>
      <vt:lpstr>Enhanced AOBRD Regulation 395.15</vt:lpstr>
      <vt:lpstr>Overview</vt:lpstr>
      <vt:lpstr>Overview</vt:lpstr>
      <vt:lpstr>Logging In - Home Screen</vt:lpstr>
      <vt:lpstr>Logging In</vt:lpstr>
      <vt:lpstr>Logging In</vt:lpstr>
      <vt:lpstr>Logging In – Splash Page</vt:lpstr>
      <vt:lpstr>PowerPoint Presentation</vt:lpstr>
      <vt:lpstr>Team Drivers Login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Logging Out</vt:lpstr>
      <vt:lpstr>PowerPoint Presentation</vt:lpstr>
      <vt:lpstr>Login Prompts – Performance Monitoring</vt:lpstr>
      <vt:lpstr>PowerPoint Presentation</vt:lpstr>
      <vt:lpstr>PowerPoint Presentation</vt:lpstr>
      <vt:lpstr>PowerPoint Presentation</vt:lpstr>
      <vt:lpstr>Hours of Service </vt:lpstr>
      <vt:lpstr>Hours of Service</vt:lpstr>
      <vt:lpstr>Status Tab</vt:lpstr>
      <vt:lpstr>View/Change Current Status</vt:lpstr>
      <vt:lpstr>View and Change Current Status—Rest Break</vt:lpstr>
      <vt:lpstr>View and Change Current Status—Rest Break</vt:lpstr>
      <vt:lpstr>Personal Conveyance </vt:lpstr>
      <vt:lpstr>Yard Move</vt:lpstr>
      <vt:lpstr>Add/Change Remarks on Current Status</vt:lpstr>
      <vt:lpstr>Clock In/Clock Out</vt:lpstr>
      <vt:lpstr>Request Exception</vt:lpstr>
      <vt:lpstr>Rest Break Exemption</vt:lpstr>
      <vt:lpstr>Region Clocks &amp; Changing Current Rule Sets</vt:lpstr>
      <vt:lpstr>Record a Border Crossing</vt:lpstr>
      <vt:lpstr>Display Summary - US Rules</vt:lpstr>
      <vt:lpstr>Display Summary - Canadian Rules</vt:lpstr>
      <vt:lpstr>Display Summary-Canadian North Rules</vt:lpstr>
      <vt:lpstr>Using Split Sleeper - Canadian Rules</vt:lpstr>
      <vt:lpstr>Display Graph View and Info</vt:lpstr>
      <vt:lpstr>Day Log – Viewing A Previous Status</vt:lpstr>
      <vt:lpstr>Day Log – Viewing Prev. Status’s</vt:lpstr>
      <vt:lpstr>View 24-hour and Current Duty Cycle Logs</vt:lpstr>
      <vt:lpstr>Display Vehicle Information</vt:lpstr>
      <vt:lpstr>Provide Logs to an Inspector or Officer</vt:lpstr>
      <vt:lpstr>PowerPoint Presentation</vt:lpstr>
      <vt:lpstr>PowerPoint Presentation</vt:lpstr>
      <vt:lpstr>PowerPoint Presentation</vt:lpstr>
      <vt:lpstr>PowerPoint Presentation</vt:lpstr>
      <vt:lpstr>PowerPoint Presentation</vt:lpstr>
      <vt:lpstr>Log Edits</vt:lpstr>
      <vt:lpstr>PowerPoint Presentation</vt:lpstr>
      <vt:lpstr>PowerPoint Presentation</vt:lpstr>
      <vt:lpstr>PowerPoint Presentation</vt:lpstr>
      <vt:lpstr>PowerPoint Presentation</vt:lpstr>
      <vt:lpstr>Create a New Load</vt:lpstr>
      <vt:lpstr>Display Load History</vt:lpstr>
      <vt:lpstr>Edit an Existing Load</vt:lpstr>
      <vt:lpstr>PowerPoint Presentation</vt:lpstr>
      <vt:lpstr>PowerPoint Presentation</vt:lpstr>
      <vt:lpstr>PowerPoint Presentation</vt:lpstr>
      <vt:lpstr>Driver Portal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Small, Katie</dc:creator>
  <cp:lastModifiedBy>Mullican, Kelly</cp:lastModifiedBy>
  <cp:revision>229</cp:revision>
  <cp:lastPrinted>2018-03-20T11:48:07Z</cp:lastPrinted>
  <dcterms:created xsi:type="dcterms:W3CDTF">2017-03-10T18:48:08Z</dcterms:created>
  <dcterms:modified xsi:type="dcterms:W3CDTF">2018-03-21T20:39:45Z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0x010100750C72C3E857064ABDD1C3C31437058B</vt:lpwstr>
  </property>
  <property fmtid="{D5CDD505-2E9C-101B-9397-08002B2CF9AE}" pid="3" name="_dlc_DocIdItemGuid">
    <vt:lpwstr>d0703155-5d59-48f1-8dbe-d8c925d3fd57</vt:lpwstr>
  </property>
</Properties>
</file>