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2"/>
  </p:notesMasterIdLst>
  <p:handoutMasterIdLst>
    <p:handoutMasterId r:id="rId23"/>
  </p:handoutMasterIdLst>
  <p:sldIdLst>
    <p:sldId id="258" r:id="rId5"/>
    <p:sldId id="261" r:id="rId6"/>
    <p:sldId id="262" r:id="rId7"/>
    <p:sldId id="263" r:id="rId8"/>
    <p:sldId id="264" r:id="rId9"/>
    <p:sldId id="265" r:id="rId10"/>
    <p:sldId id="304" r:id="rId11"/>
    <p:sldId id="305" r:id="rId12"/>
    <p:sldId id="306" r:id="rId13"/>
    <p:sldId id="307" r:id="rId14"/>
    <p:sldId id="308" r:id="rId15"/>
    <p:sldId id="309" r:id="rId16"/>
    <p:sldId id="310" r:id="rId17"/>
    <p:sldId id="311" r:id="rId18"/>
    <p:sldId id="312" r:id="rId19"/>
    <p:sldId id="313" r:id="rId20"/>
    <p:sldId id="314" r:id="rId21"/>
  </p:sldIdLst>
  <p:sldSz cx="6858000" cy="5143500"/>
  <p:notesSz cx="7010400" cy="9296400"/>
  <p:defaultTextStyle>
    <a:defPPr>
      <a:defRPr lang="en-US"/>
    </a:defPPr>
    <a:lvl1pPr algn="l" defTabSz="457200" rtl="0" fontAlgn="base">
      <a:spcBef>
        <a:spcPct val="0"/>
      </a:spcBef>
      <a:spcAft>
        <a:spcPct val="0"/>
      </a:spcAft>
      <a:defRPr kern="1200">
        <a:solidFill>
          <a:schemeClr val="tx1"/>
        </a:solidFill>
        <a:latin typeface="Calibri"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Calibri" pitchFamily="34" charset="0"/>
        <a:ea typeface="MS PGothic" pitchFamily="34" charset="-128"/>
        <a:cs typeface="+mn-cs"/>
      </a:defRPr>
    </a:lvl5pPr>
    <a:lvl6pPr marL="2286000" algn="l" defTabSz="914400" rtl="0" eaLnBrk="1" latinLnBrk="0" hangingPunct="1">
      <a:defRPr kern="1200">
        <a:solidFill>
          <a:schemeClr val="tx1"/>
        </a:solidFill>
        <a:latin typeface="Calibri" pitchFamily="34" charset="0"/>
        <a:ea typeface="MS PGothic" pitchFamily="34" charset="-128"/>
        <a:cs typeface="+mn-cs"/>
      </a:defRPr>
    </a:lvl6pPr>
    <a:lvl7pPr marL="2743200" algn="l" defTabSz="914400" rtl="0" eaLnBrk="1" latinLnBrk="0" hangingPunct="1">
      <a:defRPr kern="1200">
        <a:solidFill>
          <a:schemeClr val="tx1"/>
        </a:solidFill>
        <a:latin typeface="Calibri" pitchFamily="34" charset="0"/>
        <a:ea typeface="MS PGothic" pitchFamily="34" charset="-128"/>
        <a:cs typeface="+mn-cs"/>
      </a:defRPr>
    </a:lvl7pPr>
    <a:lvl8pPr marL="3200400" algn="l" defTabSz="914400" rtl="0" eaLnBrk="1" latinLnBrk="0" hangingPunct="1">
      <a:defRPr kern="1200">
        <a:solidFill>
          <a:schemeClr val="tx1"/>
        </a:solidFill>
        <a:latin typeface="Calibri" pitchFamily="34" charset="0"/>
        <a:ea typeface="MS PGothic" pitchFamily="34" charset="-128"/>
        <a:cs typeface="+mn-cs"/>
      </a:defRPr>
    </a:lvl8pPr>
    <a:lvl9pPr marL="3657600" algn="l" defTabSz="914400" rtl="0" eaLnBrk="1" latinLnBrk="0" hangingPunct="1">
      <a:defRPr kern="1200">
        <a:solidFill>
          <a:schemeClr val="tx1"/>
        </a:solidFill>
        <a:latin typeface="Calibri" pitchFamily="34" charset="0"/>
        <a:ea typeface="MS PGothic" pitchFamily="34" charset="-128"/>
        <a:cs typeface="+mn-cs"/>
      </a:defRPr>
    </a:lvl9pPr>
  </p:defaultTextStyle>
  <p:extLst>
    <p:ext uri="{521415D9-36F7-43E2-AB2F-B90AF26B5E84}">
      <p14:sectionLst xmlns:p14="http://schemas.microsoft.com/office/powerpoint/2010/main">
        <p14:section name="Instructor Slides" id="{0CD38B2A-FD3D-47FC-874A-55ED388CA54A}">
          <p14:sldIdLst>
            <p14:sldId id="258"/>
            <p14:sldId id="261"/>
          </p14:sldIdLst>
        </p14:section>
        <p14:section name="Introduction" id="{1C444CFF-8669-4B5D-B97C-B4E65AC35560}">
          <p14:sldIdLst>
            <p14:sldId id="262"/>
            <p14:sldId id="263"/>
            <p14:sldId id="264"/>
            <p14:sldId id="265"/>
          </p14:sldIdLst>
        </p14:section>
        <p14:section name="Vehicle Inspection Report" id="{3D1AE4C4-F941-40EB-A80B-8B8BFAF13D1C}">
          <p14:sldIdLst>
            <p14:sldId id="304"/>
            <p14:sldId id="305"/>
            <p14:sldId id="306"/>
            <p14:sldId id="307"/>
            <p14:sldId id="308"/>
            <p14:sldId id="309"/>
            <p14:sldId id="310"/>
            <p14:sldId id="311"/>
            <p14:sldId id="312"/>
            <p14:sldId id="313"/>
          </p14:sldIdLst>
        </p14:section>
        <p14:section name="Conclusion" id="{03D0C6FD-90FE-4434-9DFB-903E68F8D1AA}">
          <p14:sldIdLst>
            <p14:sldId id="314"/>
          </p14:sldIdLst>
        </p14:section>
      </p14:sectionLst>
    </p:ext>
    <p:ext uri="{EFAFB233-063F-42B5-8137-9DF3F51BA10A}">
      <p15:sldGuideLst xmlns:p15="http://schemas.microsoft.com/office/powerpoint/2012/main">
        <p15:guide id="1" orient="horz" pos="1572" userDrawn="1">
          <p15:clr>
            <a:srgbClr val="A4A3A4"/>
          </p15:clr>
        </p15:guide>
        <p15:guide id="2" pos="2208" userDrawn="1">
          <p15:clr>
            <a:srgbClr val="A4A3A4"/>
          </p15:clr>
        </p15:guide>
        <p15:guide id="4" orient="horz" pos="1668" userDrawn="1">
          <p15:clr>
            <a:srgbClr val="A4A3A4"/>
          </p15:clr>
        </p15:guide>
        <p15:guide id="5" pos="2112" userDrawn="1">
          <p15:clr>
            <a:srgbClr val="A4A3A4"/>
          </p15:clr>
        </p15:guide>
        <p15:guide id="6" orient="horz" pos="468" userDrawn="1">
          <p15:clr>
            <a:srgbClr val="A4A3A4"/>
          </p15:clr>
        </p15:guide>
        <p15:guide id="7" orient="horz" pos="27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6E71"/>
    <a:srgbClr val="7FB539"/>
    <a:srgbClr val="F89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67" autoAdjust="0"/>
    <p:restoredTop sz="89696" autoAdjust="0"/>
  </p:normalViewPr>
  <p:slideViewPr>
    <p:cSldViewPr snapToGrid="0" snapToObjects="1">
      <p:cViewPr varScale="1">
        <p:scale>
          <a:sx n="131" d="100"/>
          <a:sy n="131" d="100"/>
        </p:scale>
        <p:origin x="948" y="126"/>
      </p:cViewPr>
      <p:guideLst>
        <p:guide orient="horz" pos="1572"/>
        <p:guide pos="2208"/>
        <p:guide orient="horz" pos="1668"/>
        <p:guide pos="2112"/>
        <p:guide orient="horz" pos="468"/>
        <p:guide orient="horz" pos="2772"/>
      </p:guideLst>
    </p:cSldViewPr>
  </p:slideViewPr>
  <p:notesTextViewPr>
    <p:cViewPr>
      <p:scale>
        <a:sx n="1" d="1"/>
        <a:sy n="1" d="1"/>
      </p:scale>
      <p:origin x="0" y="0"/>
    </p:cViewPr>
  </p:notesTextViewPr>
  <p:notesViewPr>
    <p:cSldViewPr snapToGrid="0" snapToObjects="1">
      <p:cViewPr varScale="1">
        <p:scale>
          <a:sx n="87" d="100"/>
          <a:sy n="87"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172FC22A-CF4D-436D-B346-45F8B1BD7F97}" type="datetimeFigureOut">
              <a:rPr lang="en-US" altLang="en-US"/>
              <a:pPr/>
              <a:t>09-Feb-2018</a:t>
            </a:fld>
            <a:endParaRPr lang="en-US" alt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9FB00956-D674-4D49-A34D-414DBB25F012}" type="slidenum">
              <a:rPr lang="en-US" altLang="en-US"/>
              <a:pPr/>
              <a:t>‹#›</a:t>
            </a:fld>
            <a:endParaRPr lang="en-US" altLang="en-US"/>
          </a:p>
        </p:txBody>
      </p:sp>
    </p:spTree>
    <p:extLst>
      <p:ext uri="{BB962C8B-B14F-4D97-AF65-F5344CB8AC3E}">
        <p14:creationId xmlns:p14="http://schemas.microsoft.com/office/powerpoint/2010/main" val="32947368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4048725D-B71C-4A83-82F0-8F015FDF6D6A}" type="datetimeFigureOut">
              <a:rPr lang="en-US" altLang="en-US"/>
              <a:pPr/>
              <a:t>09-Feb-2018</a:t>
            </a:fld>
            <a:endParaRPr lang="en-US" alt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1D8F5316-E039-4E41-A93C-CB62D5FD6DAB}" type="slidenum">
              <a:rPr lang="en-US" altLang="en-US"/>
              <a:pPr/>
              <a:t>‹#›</a:t>
            </a:fld>
            <a:endParaRPr lang="en-US" altLang="en-US"/>
          </a:p>
        </p:txBody>
      </p:sp>
    </p:spTree>
    <p:extLst>
      <p:ext uri="{BB962C8B-B14F-4D97-AF65-F5344CB8AC3E}">
        <p14:creationId xmlns:p14="http://schemas.microsoft.com/office/powerpoint/2010/main" val="2907951143"/>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S PGothic" pitchFamily="34" charset="-128"/>
        <a:cs typeface="+mn-cs"/>
      </a:defRPr>
    </a:lvl1pPr>
    <a:lvl2pPr marL="457200" algn="l" defTabSz="457200" rtl="0" fontAlgn="base">
      <a:spcBef>
        <a:spcPct val="30000"/>
      </a:spcBef>
      <a:spcAft>
        <a:spcPct val="0"/>
      </a:spcAft>
      <a:defRPr sz="1200" kern="1200">
        <a:solidFill>
          <a:schemeClr val="tx1"/>
        </a:solidFill>
        <a:latin typeface="+mn-lt"/>
        <a:ea typeface="MS PGothic" pitchFamily="34" charset="-128"/>
        <a:cs typeface="+mn-cs"/>
      </a:defRPr>
    </a:lvl2pPr>
    <a:lvl3pPr marL="914400" algn="l" defTabSz="457200" rtl="0" fontAlgn="base">
      <a:spcBef>
        <a:spcPct val="30000"/>
      </a:spcBef>
      <a:spcAft>
        <a:spcPct val="0"/>
      </a:spcAft>
      <a:defRPr sz="1200" kern="1200">
        <a:solidFill>
          <a:schemeClr val="tx1"/>
        </a:solidFill>
        <a:latin typeface="+mn-lt"/>
        <a:ea typeface="MS PGothic" pitchFamily="34" charset="-128"/>
        <a:cs typeface="+mn-cs"/>
      </a:defRPr>
    </a:lvl3pPr>
    <a:lvl4pPr marL="1371600" algn="l" defTabSz="457200" rtl="0" fontAlgn="base">
      <a:spcBef>
        <a:spcPct val="30000"/>
      </a:spcBef>
      <a:spcAft>
        <a:spcPct val="0"/>
      </a:spcAft>
      <a:defRPr sz="1200" kern="1200">
        <a:solidFill>
          <a:schemeClr val="tx1"/>
        </a:solidFill>
        <a:latin typeface="+mn-lt"/>
        <a:ea typeface="MS PGothic" pitchFamily="34" charset="-128"/>
        <a:cs typeface="+mn-cs"/>
      </a:defRPr>
    </a:lvl4pPr>
    <a:lvl5pPr marL="1828800" algn="l" defTabSz="457200" rtl="0" fontAlgn="base">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altLang="en-US" b="1" dirty="0"/>
              <a:t>[Hide or delete this slide if you are projecting this presentation as a slide show for driver training.]</a:t>
            </a:r>
          </a:p>
          <a:p>
            <a:endParaRPr lang="en-US" altLang="en-US" dirty="0"/>
          </a:p>
          <a:p>
            <a:r>
              <a:rPr lang="en-US" altLang="en-US" i="1" dirty="0"/>
              <a:t>To Hide a slide</a:t>
            </a:r>
            <a:r>
              <a:rPr lang="en-US" altLang="en-US" i="1" baseline="0" dirty="0"/>
              <a:t> from presenting, r</a:t>
            </a:r>
            <a:r>
              <a:rPr lang="en-US" altLang="en-US" i="1" dirty="0"/>
              <a:t>ight click on the slide thumbnail</a:t>
            </a:r>
            <a:r>
              <a:rPr lang="en-US" altLang="en-US" i="1" baseline="0" dirty="0"/>
              <a:t> in normal view and choose Hide Slide.</a:t>
            </a:r>
            <a:endParaRPr lang="en-US" altLang="en-US" i="1" dirty="0"/>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1</a:t>
            </a:fld>
            <a:endParaRPr lang="en-US" altLang="en-US"/>
          </a:p>
        </p:txBody>
      </p:sp>
    </p:spTree>
    <p:extLst>
      <p:ext uri="{BB962C8B-B14F-4D97-AF65-F5344CB8AC3E}">
        <p14:creationId xmlns:p14="http://schemas.microsoft.com/office/powerpoint/2010/main" val="2730761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altLang="en-US" dirty="0"/>
              <a:t>The trailer inspection form works exactly as the vehicle inspection form works.</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13</a:t>
            </a:fld>
            <a:endParaRPr lang="en-US" altLang="en-US"/>
          </a:p>
        </p:txBody>
      </p:sp>
    </p:spTree>
    <p:extLst>
      <p:ext uri="{BB962C8B-B14F-4D97-AF65-F5344CB8AC3E}">
        <p14:creationId xmlns:p14="http://schemas.microsoft.com/office/powerpoint/2010/main" val="2929827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Maintenance may indicate that no repair is needed under “Resolution.”</a:t>
            </a:r>
          </a:p>
          <a:p>
            <a:r>
              <a:rPr lang="en-US" altLang="en-US" dirty="0"/>
              <a:t>If an inspector wants to see the latest inspection report, hand him the unit and the DOT quick reference card.</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16</a:t>
            </a:fld>
            <a:endParaRPr lang="en-US" altLang="en-US"/>
          </a:p>
        </p:txBody>
      </p:sp>
    </p:spTree>
    <p:extLst>
      <p:ext uri="{BB962C8B-B14F-4D97-AF65-F5344CB8AC3E}">
        <p14:creationId xmlns:p14="http://schemas.microsoft.com/office/powerpoint/2010/main" val="37475109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eaLnBrk="1" hangingPunct="1">
              <a:spcBef>
                <a:spcPct val="0"/>
              </a:spcBef>
            </a:pPr>
            <a:r>
              <a:rPr lang="en-US" altLang="en-US" dirty="0"/>
              <a:t>Review safety procedures.</a:t>
            </a:r>
          </a:p>
          <a:p>
            <a:pPr eaLnBrk="1" hangingPunct="1">
              <a:spcBef>
                <a:spcPct val="0"/>
              </a:spcBef>
            </a:pPr>
            <a:r>
              <a:rPr lang="en-US" altLang="en-US" dirty="0"/>
              <a:t>Text-to-speech improves the driver’s productivity and safety as they can safely listen to all or part of the message and determine its importance. They only need to pull off the road if it needs immediate response.</a:t>
            </a:r>
          </a:p>
          <a:p>
            <a:pPr eaLnBrk="1" hangingPunct="1">
              <a:spcBef>
                <a:spcPct val="0"/>
              </a:spcBef>
            </a:pPr>
            <a:r>
              <a:rPr lang="en-US" altLang="en-US" dirty="0"/>
              <a:t>The team’s non-driver can safely operate the IVG while the truck is moving.</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4</a:t>
            </a:fld>
            <a:endParaRPr lang="en-US" altLang="en-US"/>
          </a:p>
        </p:txBody>
      </p:sp>
    </p:spTree>
    <p:extLst>
      <p:ext uri="{BB962C8B-B14F-4D97-AF65-F5344CB8AC3E}">
        <p14:creationId xmlns:p14="http://schemas.microsoft.com/office/powerpoint/2010/main" val="1694751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altLang="en-US" dirty="0"/>
              <a:t>Each goal above corresponds to an IVG application covered in this presentation. Each application section has an instructor training checklist (found at the beginning</a:t>
            </a:r>
            <a:r>
              <a:rPr lang="en-US" altLang="en-US" baseline="0" dirty="0"/>
              <a:t> of this presentation)</a:t>
            </a:r>
            <a:r>
              <a:rPr lang="en-US" altLang="en-US" dirty="0"/>
              <a:t> to help you train the application in detail. If your company doesn’t use all of the applications in this presentation, remove the section slides and adjust the goal statements. Add your own goals if desired. </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5</a:t>
            </a:fld>
            <a:endParaRPr lang="en-US" altLang="en-US"/>
          </a:p>
        </p:txBody>
      </p:sp>
    </p:spTree>
    <p:extLst>
      <p:ext uri="{BB962C8B-B14F-4D97-AF65-F5344CB8AC3E}">
        <p14:creationId xmlns:p14="http://schemas.microsoft.com/office/powerpoint/2010/main" val="1579170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altLang="en-US" dirty="0"/>
              <a:t>[Remove the topics from the presentation that your company is not using. Each application name is a link that that section of the presentation.]</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6</a:t>
            </a:fld>
            <a:endParaRPr lang="en-US" altLang="en-US"/>
          </a:p>
        </p:txBody>
      </p:sp>
    </p:spTree>
    <p:extLst>
      <p:ext uri="{BB962C8B-B14F-4D97-AF65-F5344CB8AC3E}">
        <p14:creationId xmlns:p14="http://schemas.microsoft.com/office/powerpoint/2010/main" val="1959688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Your company may require pre-trip and post-trip inspections.</a:t>
            </a:r>
          </a:p>
          <a:p>
            <a:r>
              <a:rPr lang="en-US" altLang="en-US" dirty="0"/>
              <a:t>VIR prompts you to record an inspection once every 24 hours.</a:t>
            </a:r>
          </a:p>
          <a:p>
            <a:r>
              <a:rPr lang="en-US" altLang="en-US" dirty="0"/>
              <a:t>Contact your driver manager regarding how to indicate pre-trip vs. post-trip inspections.</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8</a:t>
            </a:fld>
            <a:endParaRPr lang="en-US" altLang="en-US"/>
          </a:p>
        </p:txBody>
      </p:sp>
    </p:spTree>
    <p:extLst>
      <p:ext uri="{BB962C8B-B14F-4D97-AF65-F5344CB8AC3E}">
        <p14:creationId xmlns:p14="http://schemas.microsoft.com/office/powerpoint/2010/main" val="2219735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altLang="en-US" dirty="0"/>
              <a:t>If your company does not use HOS, you must tap the Vehicle Inspection button on the home screen to submit an inspection report.</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9</a:t>
            </a:fld>
            <a:endParaRPr lang="en-US" altLang="en-US"/>
          </a:p>
        </p:txBody>
      </p:sp>
    </p:spTree>
    <p:extLst>
      <p:ext uri="{BB962C8B-B14F-4D97-AF65-F5344CB8AC3E}">
        <p14:creationId xmlns:p14="http://schemas.microsoft.com/office/powerpoint/2010/main" val="17567051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altLang="en-US" dirty="0"/>
              <a:t>The first time you open VIR, no previous inspections are listed. You see only “Vehicle Inspection” and “Trailer Inspection.”</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10</a:t>
            </a:fld>
            <a:endParaRPr lang="en-US" altLang="en-US"/>
          </a:p>
        </p:txBody>
      </p:sp>
    </p:spTree>
    <p:extLst>
      <p:ext uri="{BB962C8B-B14F-4D97-AF65-F5344CB8AC3E}">
        <p14:creationId xmlns:p14="http://schemas.microsoft.com/office/powerpoint/2010/main" val="1356616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altLang="en-US" dirty="0"/>
              <a:t>You can check as many boxes as needed. If you select “Yes,” you cannot go to the next page until at least one box is checked. The text box on the second page only appears if there is a defect. It expands if needed to contain all of the typed information.</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11</a:t>
            </a:fld>
            <a:endParaRPr lang="en-US" altLang="en-US"/>
          </a:p>
        </p:txBody>
      </p:sp>
    </p:spTree>
    <p:extLst>
      <p:ext uri="{BB962C8B-B14F-4D97-AF65-F5344CB8AC3E}">
        <p14:creationId xmlns:p14="http://schemas.microsoft.com/office/powerpoint/2010/main" val="36878335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US" altLang="en-US" dirty="0"/>
              <a:t>After completing a vehicle inspection, VIR asks you to complete a trailer inspection (next topic).</a:t>
            </a:r>
          </a:p>
          <a:p>
            <a:endParaRPr lang="en-US" dirty="0"/>
          </a:p>
        </p:txBody>
      </p:sp>
      <p:sp>
        <p:nvSpPr>
          <p:cNvPr id="4" name="Slide Number Placeholder 3"/>
          <p:cNvSpPr>
            <a:spLocks noGrp="1"/>
          </p:cNvSpPr>
          <p:nvPr>
            <p:ph type="sldNum" sz="quarter" idx="10"/>
          </p:nvPr>
        </p:nvSpPr>
        <p:spPr/>
        <p:txBody>
          <a:bodyPr/>
          <a:lstStyle/>
          <a:p>
            <a:fld id="{1D8F5316-E039-4E41-A93C-CB62D5FD6DAB}" type="slidenum">
              <a:rPr lang="en-US" altLang="en-US" smtClean="0"/>
              <a:pPr/>
              <a:t>12</a:t>
            </a:fld>
            <a:endParaRPr lang="en-US" altLang="en-US"/>
          </a:p>
        </p:txBody>
      </p:sp>
    </p:spTree>
    <p:extLst>
      <p:ext uri="{BB962C8B-B14F-4D97-AF65-F5344CB8AC3E}">
        <p14:creationId xmlns:p14="http://schemas.microsoft.com/office/powerpoint/2010/main" val="364533776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5" name="Picture 9"/>
          <p:cNvPicPr>
            <a:picLocks noChangeAspect="1"/>
          </p:cNvPicPr>
          <p:nvPr/>
        </p:nvPicPr>
        <p:blipFill>
          <a:blip r:embed="rId2">
            <a:extLst>
              <a:ext uri="{28A0092B-C50C-407E-A947-70E740481C1C}">
                <a14:useLocalDpi xmlns:a14="http://schemas.microsoft.com/office/drawing/2010/main" val="0"/>
              </a:ext>
            </a:extLst>
          </a:blip>
          <a:srcRect t="2985" r="29044" b="3040"/>
          <a:stretch>
            <a:fillRect/>
          </a:stretch>
        </p:blipFill>
        <p:spPr bwMode="auto">
          <a:xfrm>
            <a:off x="1983582" y="0"/>
            <a:ext cx="4874419"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1436" y="0"/>
            <a:ext cx="397907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20" name="Text Placeholder 19"/>
          <p:cNvSpPr>
            <a:spLocks noGrp="1"/>
          </p:cNvSpPr>
          <p:nvPr>
            <p:ph type="body" sz="quarter" idx="10"/>
          </p:nvPr>
        </p:nvSpPr>
        <p:spPr>
          <a:xfrm>
            <a:off x="0" y="1544071"/>
            <a:ext cx="3814763" cy="639006"/>
          </a:xfrm>
        </p:spPr>
        <p:txBody>
          <a:bodyPr>
            <a:normAutofit/>
          </a:bodyPr>
          <a:lstStyle>
            <a:lvl1pPr marL="0" indent="0" algn="r">
              <a:buNone/>
              <a:defRPr sz="2100">
                <a:solidFill>
                  <a:srgbClr val="F8991D"/>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2" name="Text Placeholder 21"/>
          <p:cNvSpPr>
            <a:spLocks noGrp="1"/>
          </p:cNvSpPr>
          <p:nvPr>
            <p:ph type="body" sz="quarter" idx="11"/>
          </p:nvPr>
        </p:nvSpPr>
        <p:spPr>
          <a:xfrm>
            <a:off x="-3664" y="2091610"/>
            <a:ext cx="3818426" cy="671513"/>
          </a:xfrm>
        </p:spPr>
        <p:txBody>
          <a:bodyPr>
            <a:normAutofit/>
          </a:bodyPr>
          <a:lstStyle>
            <a:lvl1pPr marL="0" indent="0" algn="r">
              <a:buNone/>
              <a:defRPr sz="1800">
                <a:solidFill>
                  <a:srgbClr val="7FB539"/>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24" name="Text Placeholder 23"/>
          <p:cNvSpPr>
            <a:spLocks noGrp="1"/>
          </p:cNvSpPr>
          <p:nvPr>
            <p:ph type="body" sz="quarter" idx="12"/>
          </p:nvPr>
        </p:nvSpPr>
        <p:spPr>
          <a:xfrm>
            <a:off x="-3664" y="2609057"/>
            <a:ext cx="3818426" cy="671512"/>
          </a:xfrm>
        </p:spPr>
        <p:txBody>
          <a:bodyPr>
            <a:normAutofit/>
          </a:bodyPr>
          <a:lstStyle>
            <a:lvl1pPr marL="0" indent="0" algn="r">
              <a:buNone/>
              <a:defRPr sz="1350">
                <a:solidFill>
                  <a:srgbClr val="6D6E71"/>
                </a:solidFill>
                <a:latin typeface="Arial" panose="020B0604020202020204" pitchFamily="34" charset="0"/>
                <a:cs typeface="Arial" panose="020B0604020202020204" pitchFamily="34" charset="0"/>
              </a:defRPr>
            </a:lvl1pPr>
          </a:lstStyle>
          <a:p>
            <a:pPr lvl="0"/>
            <a:r>
              <a:rPr lang="en-US"/>
              <a:t>Click to edit Master text styles</a:t>
            </a:r>
          </a:p>
        </p:txBody>
      </p:sp>
      <p:sp>
        <p:nvSpPr>
          <p:cNvPr id="3" name="Content Placeholder 2"/>
          <p:cNvSpPr>
            <a:spLocks noGrp="1"/>
          </p:cNvSpPr>
          <p:nvPr>
            <p:ph sz="quarter" idx="13" hasCustomPrompt="1"/>
          </p:nvPr>
        </p:nvSpPr>
        <p:spPr>
          <a:xfrm>
            <a:off x="88107" y="92075"/>
            <a:ext cx="3726656" cy="1365250"/>
          </a:xfrm>
        </p:spPr>
        <p:txBody>
          <a:bodyPr/>
          <a:lstStyle>
            <a:lvl1pPr marL="0" indent="0">
              <a:buNone/>
              <a:defRPr sz="1350" baseline="0">
                <a:latin typeface="Arial" panose="020B0604020202020204" pitchFamily="34" charset="0"/>
                <a:cs typeface="Arial" panose="020B0604020202020204" pitchFamily="34" charset="0"/>
              </a:defRPr>
            </a:lvl1pPr>
          </a:lstStyle>
          <a:p>
            <a:pPr lvl="0"/>
            <a:r>
              <a:rPr lang="en-US" dirty="0"/>
              <a:t>Click the bottom left icon to insert your logo</a:t>
            </a:r>
          </a:p>
        </p:txBody>
      </p:sp>
      <p:pic>
        <p:nvPicPr>
          <p:cNvPr id="11" name="Picture 10"/>
          <p:cNvPicPr>
            <a:picLocks noChangeAspect="1"/>
          </p:cNvPicPr>
          <p:nvPr userDrawn="1"/>
        </p:nvPicPr>
        <p:blipFill>
          <a:blip r:embed="rId3"/>
          <a:stretch>
            <a:fillRect/>
          </a:stretch>
        </p:blipFill>
        <p:spPr>
          <a:xfrm>
            <a:off x="2407742" y="4570047"/>
            <a:ext cx="1566808" cy="554784"/>
          </a:xfrm>
          <a:prstGeom prst="rect">
            <a:avLst/>
          </a:prstGeom>
        </p:spPr>
      </p:pic>
      <p:sp>
        <p:nvSpPr>
          <p:cNvPr id="10" name="Rectangle 12"/>
          <p:cNvSpPr>
            <a:spLocks noChangeArrowheads="1"/>
          </p:cNvSpPr>
          <p:nvPr userDrawn="1"/>
        </p:nvSpPr>
        <p:spPr bwMode="auto">
          <a:xfrm>
            <a:off x="-3664" y="4697398"/>
            <a:ext cx="24128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l"/>
            <a:r>
              <a:rPr lang="en-US" altLang="en-US" sz="450" dirty="0">
                <a:solidFill>
                  <a:schemeClr val="bg1">
                    <a:lumMod val="65000"/>
                  </a:schemeClr>
                </a:solidFill>
                <a:latin typeface="Arial" pitchFamily="34" charset="0"/>
                <a:ea typeface="Lucida Grande" charset="0"/>
                <a:cs typeface="Arial" panose="020B0604020202020204" pitchFamily="34" charset="0"/>
              </a:rPr>
              <a:t>© 2012-2015, 2018 </a:t>
            </a:r>
            <a:r>
              <a:rPr lang="en-US" altLang="en-US" sz="450" dirty="0" err="1">
                <a:solidFill>
                  <a:schemeClr val="bg1">
                    <a:lumMod val="65000"/>
                  </a:schemeClr>
                </a:solidFill>
                <a:latin typeface="Arial" pitchFamily="34" charset="0"/>
                <a:ea typeface="Lucida Grande" charset="0"/>
                <a:cs typeface="Arial" panose="020B0604020202020204" pitchFamily="34" charset="0"/>
              </a:rPr>
              <a:t>Omnitracs</a:t>
            </a:r>
            <a:r>
              <a:rPr lang="en-US" altLang="en-US" sz="450" dirty="0">
                <a:solidFill>
                  <a:schemeClr val="bg1">
                    <a:lumMod val="65000"/>
                  </a:schemeClr>
                </a:solidFill>
                <a:latin typeface="Arial" pitchFamily="34" charset="0"/>
                <a:ea typeface="Lucida Grande" charset="0"/>
                <a:cs typeface="Arial" panose="020B0604020202020204" pitchFamily="34" charset="0"/>
              </a:rPr>
              <a:t>, LLC. All rights reserved. Confidential + Proprietary.</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MAY CONTAIN U.S. AND INTERNATIONAL EXPORT CONTROLLED INFORMATION</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80-JE035-4 Rev. B</a:t>
            </a:r>
          </a:p>
        </p:txBody>
      </p:sp>
    </p:spTree>
    <p:extLst>
      <p:ext uri="{BB962C8B-B14F-4D97-AF65-F5344CB8AC3E}">
        <p14:creationId xmlns:p14="http://schemas.microsoft.com/office/powerpoint/2010/main" val="1421176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644350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154781"/>
            <a:ext cx="1543050" cy="3290888"/>
          </a:xfrm>
        </p:spPr>
        <p:txBody>
          <a:bodyPr vert="eaVert"/>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342900" y="154781"/>
            <a:ext cx="4514850" cy="3290888"/>
          </a:xfrm>
        </p:spPr>
        <p:txBody>
          <a:bodyPr vert="eaVert"/>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32648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695575" y="1556928"/>
            <a:ext cx="3886200" cy="729074"/>
          </a:xfrm>
          <a:prstGeom prst="rect">
            <a:avLst/>
          </a:prstGeom>
        </p:spPr>
        <p:txBody>
          <a:bodyPr rtlCol="0">
            <a:normAutofit/>
          </a:bodyPr>
          <a:lstStyle>
            <a:lvl1pPr>
              <a:defRPr>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7"/>
          <p:cNvSpPr>
            <a:spLocks noGrp="1"/>
          </p:cNvSpPr>
          <p:nvPr>
            <p:ph type="body" idx="4294967295"/>
          </p:nvPr>
        </p:nvSpPr>
        <p:spPr bwMode="auto">
          <a:xfrm>
            <a:off x="2695576" y="2410289"/>
            <a:ext cx="3936044" cy="102869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6" tIns="45713" rIns="91426" bIns="45713"/>
          <a:lstStyle>
            <a:lvl1pPr>
              <a:defRPr>
                <a:latin typeface="Arial" panose="020B0604020202020204" pitchFamily="34" charset="0"/>
                <a:cs typeface="Arial" panose="020B0604020202020204" pitchFamily="34" charset="0"/>
              </a:defRPr>
            </a:lvl1pPr>
          </a:lstStyle>
          <a:p>
            <a:pPr lvl="0" eaLnBrk="1" hangingPunct="1"/>
            <a:r>
              <a:rPr lang="en-US" altLang="en-US">
                <a:latin typeface="Corbel" pitchFamily="34" charset="0"/>
              </a:rPr>
              <a:t>Click to edit Master text styles</a:t>
            </a:r>
          </a:p>
        </p:txBody>
      </p:sp>
    </p:spTree>
    <p:extLst>
      <p:ext uri="{BB962C8B-B14F-4D97-AF65-F5344CB8AC3E}">
        <p14:creationId xmlns:p14="http://schemas.microsoft.com/office/powerpoint/2010/main" val="1408795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9" name="Title 1"/>
          <p:cNvSpPr>
            <a:spLocks noGrp="1"/>
          </p:cNvSpPr>
          <p:nvPr>
            <p:ph type="title"/>
          </p:nvPr>
        </p:nvSpPr>
        <p:spPr>
          <a:xfrm>
            <a:off x="320220" y="0"/>
            <a:ext cx="6537779" cy="731520"/>
          </a:xfrm>
        </p:spPr>
        <p:txBody>
          <a:bodyPr>
            <a:noAutofit/>
          </a:bodyPr>
          <a:lstStyle>
            <a:lvl1pPr>
              <a:defRPr sz="3200" baseline="0">
                <a:solidFill>
                  <a:srgbClr val="F8991D"/>
                </a:solidFill>
              </a:defRPr>
            </a:lvl1pPr>
          </a:lstStyle>
          <a:p>
            <a:r>
              <a:rPr lang="en-US"/>
              <a:t>Click to edit Master title style</a:t>
            </a:r>
            <a:endParaRPr lang="en-US" dirty="0"/>
          </a:p>
        </p:txBody>
      </p:sp>
      <p:sp>
        <p:nvSpPr>
          <p:cNvPr id="10" name="Content Placeholder 2"/>
          <p:cNvSpPr>
            <a:spLocks noGrp="1"/>
          </p:cNvSpPr>
          <p:nvPr>
            <p:ph idx="1"/>
          </p:nvPr>
        </p:nvSpPr>
        <p:spPr>
          <a:xfrm>
            <a:off x="320219" y="743204"/>
            <a:ext cx="6537779" cy="3840988"/>
          </a:xfrm>
        </p:spPr>
        <p:txBody>
          <a:bodyPr>
            <a:noAutofit/>
          </a:bodyPr>
          <a:lstStyle>
            <a:lvl1pPr>
              <a:defRPr sz="1600" baseline="0">
                <a:solidFill>
                  <a:srgbClr val="6D6E71"/>
                </a:solidFill>
              </a:defRPr>
            </a:lvl1pPr>
            <a:lvl2pPr>
              <a:defRPr sz="1400" baseline="0"/>
            </a:lvl2pPr>
            <a:lvl3pPr marL="857250" indent="-257175">
              <a:buFont typeface="Courier New"/>
              <a:buChar char="o"/>
              <a:defRPr sz="1400" baseline="0"/>
            </a:lvl3pPr>
            <a:lvl4pPr>
              <a:defRPr sz="1350"/>
            </a:lvl4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9894934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9"/>
          <p:cNvPicPr>
            <a:picLocks noChangeAspect="1"/>
          </p:cNvPicPr>
          <p:nvPr/>
        </p:nvPicPr>
        <p:blipFill>
          <a:blip r:embed="rId2">
            <a:extLst>
              <a:ext uri="{28A0092B-C50C-407E-A947-70E740481C1C}">
                <a14:useLocalDpi xmlns:a14="http://schemas.microsoft.com/office/drawing/2010/main" val="0"/>
              </a:ext>
            </a:extLst>
          </a:blip>
          <a:srcRect l="11880" t="40778"/>
          <a:stretch>
            <a:fillRect/>
          </a:stretch>
        </p:blipFill>
        <p:spPr bwMode="auto">
          <a:xfrm>
            <a:off x="0" y="0"/>
            <a:ext cx="6858000" cy="3671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3572" y="1741232"/>
            <a:ext cx="6861572" cy="280372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512564" y="1750206"/>
            <a:ext cx="5829300" cy="1021556"/>
          </a:xfrm>
        </p:spPr>
        <p:txBody>
          <a:bodyPr anchor="b" anchorCtr="0">
            <a:normAutofit/>
          </a:bodyPr>
          <a:lstStyle>
            <a:lvl1pPr algn="l">
              <a:defRPr sz="2400" b="0" cap="none">
                <a:solidFill>
                  <a:srgbClr val="F8991D"/>
                </a:solidFill>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12564" y="2782465"/>
            <a:ext cx="5829300" cy="1125140"/>
          </a:xfrm>
        </p:spPr>
        <p:txBody>
          <a:bodyPr anchor="t" anchorCtr="0">
            <a:normAutofit/>
          </a:bodyPr>
          <a:lstStyle>
            <a:lvl1pPr marL="0" indent="0">
              <a:buNone/>
              <a:defRPr sz="1800">
                <a:solidFill>
                  <a:srgbClr val="7FB539"/>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pic>
        <p:nvPicPr>
          <p:cNvPr id="9" name="Picture 8"/>
          <p:cNvPicPr>
            <a:picLocks noChangeAspect="1"/>
          </p:cNvPicPr>
          <p:nvPr userDrawn="1"/>
        </p:nvPicPr>
        <p:blipFill>
          <a:blip r:embed="rId3"/>
          <a:stretch>
            <a:fillRect/>
          </a:stretch>
        </p:blipFill>
        <p:spPr>
          <a:xfrm rot="5400000">
            <a:off x="-131485" y="4672871"/>
            <a:ext cx="598542" cy="342717"/>
          </a:xfrm>
          <a:prstGeom prst="rect">
            <a:avLst/>
          </a:prstGeom>
        </p:spPr>
      </p:pic>
    </p:spTree>
    <p:extLst>
      <p:ext uri="{BB962C8B-B14F-4D97-AF65-F5344CB8AC3E}">
        <p14:creationId xmlns:p14="http://schemas.microsoft.com/office/powerpoint/2010/main" val="4093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22262" y="0"/>
            <a:ext cx="6535737" cy="731520"/>
          </a:xfrm>
        </p:spPr>
        <p:txBody>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2311" y="731520"/>
            <a:ext cx="3028950" cy="3944112"/>
          </a:xfrm>
        </p:spPr>
        <p:txBody>
          <a:bodyPr/>
          <a:lstStyle>
            <a:lvl1pPr>
              <a:defRPr sz="16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3668713" y="731520"/>
            <a:ext cx="3028950" cy="3944112"/>
          </a:xfrm>
        </p:spPr>
        <p:txBody>
          <a:bodyPr/>
          <a:lstStyle>
            <a:lvl1pPr>
              <a:defRPr sz="1600">
                <a:latin typeface="Arial" panose="020B0604020202020204" pitchFamily="34" charset="0"/>
                <a:cs typeface="Arial" panose="020B0604020202020204" pitchFamily="34" charset="0"/>
              </a:defRPr>
            </a:lvl1pPr>
            <a:lvl2pPr>
              <a:defRPr sz="1800">
                <a:latin typeface="Arial" panose="020B0604020202020204" pitchFamily="34" charset="0"/>
                <a:cs typeface="Arial" panose="020B0604020202020204" pitchFamily="34" charset="0"/>
              </a:defRPr>
            </a:lvl2pPr>
            <a:lvl3pPr>
              <a:defRPr sz="1500">
                <a:latin typeface="Arial" panose="020B0604020202020204" pitchFamily="34" charset="0"/>
                <a:cs typeface="Arial" panose="020B0604020202020204" pitchFamily="34" charset="0"/>
              </a:defRPr>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8393794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7976" y="0"/>
            <a:ext cx="6550023" cy="731520"/>
          </a:xfrm>
        </p:spPr>
        <p:txBody>
          <a:bodyPr/>
          <a:lstStyle>
            <a:lvl1pPr>
              <a:defRPr sz="3200">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Text Placeholder 2"/>
          <p:cNvSpPr>
            <a:spLocks noGrp="1"/>
          </p:cNvSpPr>
          <p:nvPr>
            <p:ph type="body" idx="1"/>
          </p:nvPr>
        </p:nvSpPr>
        <p:spPr>
          <a:xfrm>
            <a:off x="549277" y="742752"/>
            <a:ext cx="3030141" cy="321865"/>
          </a:xfrm>
        </p:spPr>
        <p:txBody>
          <a:bodyPr anchor="b">
            <a:normAutofit/>
          </a:bodyPr>
          <a:lstStyle>
            <a:lvl1pPr marL="0" indent="0">
              <a:buNone/>
              <a:defRPr sz="1500" b="1">
                <a:solidFill>
                  <a:srgbClr val="7FB539"/>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549277" y="1075849"/>
            <a:ext cx="3030141" cy="3321050"/>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
        <p:nvSpPr>
          <p:cNvPr id="5" name="Text Placeholder 4"/>
          <p:cNvSpPr>
            <a:spLocks noGrp="1"/>
          </p:cNvSpPr>
          <p:nvPr>
            <p:ph type="body" sz="quarter" idx="3"/>
          </p:nvPr>
        </p:nvSpPr>
        <p:spPr>
          <a:xfrm>
            <a:off x="3690147" y="749023"/>
            <a:ext cx="3031331" cy="326826"/>
          </a:xfrm>
        </p:spPr>
        <p:txBody>
          <a:bodyPr anchor="b">
            <a:normAutofit/>
          </a:bodyPr>
          <a:lstStyle>
            <a:lvl1pPr marL="0" indent="0">
              <a:buNone/>
              <a:defRPr sz="1500" b="1">
                <a:solidFill>
                  <a:srgbClr val="7FB539"/>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690146" y="1093606"/>
            <a:ext cx="3031331" cy="3321050"/>
          </a:xfrm>
        </p:spPr>
        <p:txBody>
          <a:bodyPr/>
          <a:lstStyle>
            <a:lvl1pPr>
              <a:defRPr sz="1800">
                <a:latin typeface="Arial" panose="020B0604020202020204" pitchFamily="34" charset="0"/>
                <a:cs typeface="Arial" panose="020B0604020202020204" pitchFamily="34" charset="0"/>
              </a:defRPr>
            </a:lvl1pPr>
            <a:lvl2pPr>
              <a:defRPr sz="1500">
                <a:latin typeface="Arial" panose="020B0604020202020204" pitchFamily="34" charset="0"/>
                <a:cs typeface="Arial" panose="020B0604020202020204" pitchFamily="34" charset="0"/>
              </a:defRPr>
            </a:lvl2pPr>
            <a:lvl3pPr>
              <a:defRPr sz="1350">
                <a:latin typeface="Arial" panose="020B0604020202020204" pitchFamily="34" charset="0"/>
                <a:cs typeface="Arial" panose="020B0604020202020204" pitchFamily="34" charset="0"/>
              </a:defRPr>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8786787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p:cNvPicPr>
            <a:picLocks noChangeAspect="1"/>
          </p:cNvPicPr>
          <p:nvPr/>
        </p:nvPicPr>
        <p:blipFill>
          <a:blip r:embed="rId2">
            <a:extLst>
              <a:ext uri="{28A0092B-C50C-407E-A947-70E740481C1C}">
                <a14:useLocalDpi xmlns:a14="http://schemas.microsoft.com/office/drawing/2010/main" val="0"/>
              </a:ext>
            </a:extLst>
          </a:blip>
          <a:srcRect l="22656" t="2985" r="29044" b="3040"/>
          <a:stretch>
            <a:fillRect/>
          </a:stretch>
        </p:blipFill>
        <p:spPr bwMode="auto">
          <a:xfrm>
            <a:off x="1" y="0"/>
            <a:ext cx="3318272"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78932" y="0"/>
            <a:ext cx="3979069"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2" name="Title 1"/>
          <p:cNvSpPr>
            <a:spLocks noGrp="1"/>
          </p:cNvSpPr>
          <p:nvPr>
            <p:ph type="title"/>
          </p:nvPr>
        </p:nvSpPr>
        <p:spPr>
          <a:xfrm>
            <a:off x="2879787" y="1894418"/>
            <a:ext cx="3978213" cy="1058333"/>
          </a:xfrm>
        </p:spPr>
        <p:txBody>
          <a:bodyPr>
            <a:normAutofit/>
          </a:bodyPr>
          <a:lstStyle>
            <a:lvl1pPr algn="l">
              <a:defRPr sz="2100">
                <a:latin typeface="Arial" panose="020B0604020202020204" pitchFamily="34" charset="0"/>
                <a:cs typeface="Arial" panose="020B0604020202020204" pitchFamily="34" charset="0"/>
              </a:defRPr>
            </a:lvl1pPr>
          </a:lstStyle>
          <a:p>
            <a:r>
              <a:rPr lang="en-US"/>
              <a:t>Click to edit Master title style</a:t>
            </a:r>
            <a:endParaRPr lang="en-US" dirty="0"/>
          </a:p>
        </p:txBody>
      </p:sp>
      <p:pic>
        <p:nvPicPr>
          <p:cNvPr id="8" name="Picture 7"/>
          <p:cNvPicPr>
            <a:picLocks noChangeAspect="1"/>
          </p:cNvPicPr>
          <p:nvPr userDrawn="1"/>
        </p:nvPicPr>
        <p:blipFill>
          <a:blip r:embed="rId3"/>
          <a:stretch>
            <a:fillRect/>
          </a:stretch>
        </p:blipFill>
        <p:spPr>
          <a:xfrm>
            <a:off x="5291193" y="4588716"/>
            <a:ext cx="1566808" cy="554784"/>
          </a:xfrm>
          <a:prstGeom prst="rect">
            <a:avLst/>
          </a:prstGeom>
        </p:spPr>
      </p:pic>
      <p:sp>
        <p:nvSpPr>
          <p:cNvPr id="9" name="Rectangle 12"/>
          <p:cNvSpPr>
            <a:spLocks noChangeArrowheads="1"/>
          </p:cNvSpPr>
          <p:nvPr userDrawn="1"/>
        </p:nvSpPr>
        <p:spPr bwMode="auto">
          <a:xfrm>
            <a:off x="2879787" y="4716067"/>
            <a:ext cx="24128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l"/>
            <a:r>
              <a:rPr lang="en-US" altLang="en-US" sz="450" dirty="0">
                <a:solidFill>
                  <a:schemeClr val="bg1">
                    <a:lumMod val="65000"/>
                  </a:schemeClr>
                </a:solidFill>
                <a:latin typeface="Arial" pitchFamily="34" charset="0"/>
                <a:ea typeface="Lucida Grande" charset="0"/>
                <a:cs typeface="Arial" panose="020B0604020202020204" pitchFamily="34" charset="0"/>
              </a:rPr>
              <a:t>© 2012-2015, 2018 </a:t>
            </a:r>
            <a:r>
              <a:rPr lang="en-US" altLang="en-US" sz="450" dirty="0" err="1">
                <a:solidFill>
                  <a:schemeClr val="bg1">
                    <a:lumMod val="65000"/>
                  </a:schemeClr>
                </a:solidFill>
                <a:latin typeface="Arial" pitchFamily="34" charset="0"/>
                <a:ea typeface="Lucida Grande" charset="0"/>
                <a:cs typeface="Arial" panose="020B0604020202020204" pitchFamily="34" charset="0"/>
              </a:rPr>
              <a:t>Omnitracs</a:t>
            </a:r>
            <a:r>
              <a:rPr lang="en-US" altLang="en-US" sz="450" dirty="0">
                <a:solidFill>
                  <a:schemeClr val="bg1">
                    <a:lumMod val="65000"/>
                  </a:schemeClr>
                </a:solidFill>
                <a:latin typeface="Arial" pitchFamily="34" charset="0"/>
                <a:ea typeface="Lucida Grande" charset="0"/>
                <a:cs typeface="Arial" panose="020B0604020202020204" pitchFamily="34" charset="0"/>
              </a:rPr>
              <a:t>, LLC. All rights reserved. Confidential + Proprietary.</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MAY CONTAIN U.S. AND INTERNATIONAL EXPORT CONTROLLED INFORMATION</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80-JE035-4 Rev. B</a:t>
            </a:r>
          </a:p>
        </p:txBody>
      </p:sp>
    </p:spTree>
    <p:extLst>
      <p:ext uri="{BB962C8B-B14F-4D97-AF65-F5344CB8AC3E}">
        <p14:creationId xmlns:p14="http://schemas.microsoft.com/office/powerpoint/2010/main" val="2609767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01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204787"/>
            <a:ext cx="2256235" cy="871538"/>
          </a:xfrm>
        </p:spPr>
        <p:txBody>
          <a:bodyPr anchor="b"/>
          <a:lstStyle>
            <a:lvl1pPr algn="l">
              <a:defRPr sz="15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Content Placeholder 2"/>
          <p:cNvSpPr>
            <a:spLocks noGrp="1"/>
          </p:cNvSpPr>
          <p:nvPr>
            <p:ph idx="1"/>
          </p:nvPr>
        </p:nvSpPr>
        <p:spPr>
          <a:xfrm>
            <a:off x="2681287" y="204789"/>
            <a:ext cx="3833813" cy="4389835"/>
          </a:xfrm>
        </p:spPr>
        <p:txBody>
          <a:bodyPr/>
          <a:lstStyle>
            <a:lvl1pPr>
              <a:defRPr sz="2400">
                <a:latin typeface="Arial" panose="020B0604020202020204" pitchFamily="34" charset="0"/>
                <a:cs typeface="Arial" panose="020B0604020202020204" pitchFamily="34" charset="0"/>
              </a:defRPr>
            </a:lvl1pPr>
            <a:lvl2pPr>
              <a:defRPr sz="2100">
                <a:latin typeface="Arial" panose="020B0604020202020204" pitchFamily="34" charset="0"/>
                <a:cs typeface="Arial" panose="020B0604020202020204" pitchFamily="34" charset="0"/>
              </a:defRPr>
            </a:lvl2pPr>
            <a:lvl3pPr>
              <a:defRPr sz="1800">
                <a:latin typeface="Arial" panose="020B0604020202020204" pitchFamily="34" charset="0"/>
                <a:cs typeface="Arial" panose="020B0604020202020204" pitchFamily="34" charset="0"/>
              </a:defRPr>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p:txBody>
      </p:sp>
      <p:sp>
        <p:nvSpPr>
          <p:cNvPr id="4" name="Text Placeholder 3"/>
          <p:cNvSpPr>
            <a:spLocks noGrp="1"/>
          </p:cNvSpPr>
          <p:nvPr>
            <p:ph type="body" sz="half" idx="2"/>
          </p:nvPr>
        </p:nvSpPr>
        <p:spPr>
          <a:xfrm>
            <a:off x="342901" y="1076327"/>
            <a:ext cx="2256235" cy="3518297"/>
          </a:xfrm>
        </p:spPr>
        <p:txBody>
          <a:bodyPr/>
          <a:lstStyle>
            <a:lvl1pPr marL="0" indent="0">
              <a:buNone/>
              <a:defRPr sz="1050">
                <a:solidFill>
                  <a:srgbClr val="6D6E71"/>
                </a:solidFill>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21811597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3600450"/>
            <a:ext cx="4114800" cy="425054"/>
          </a:xfrm>
        </p:spPr>
        <p:txBody>
          <a:bodyPr anchor="b"/>
          <a:lstStyle>
            <a:lvl1pPr algn="l">
              <a:defRPr sz="1500" b="1">
                <a:latin typeface="Arial" panose="020B0604020202020204" pitchFamily="34" charset="0"/>
                <a:cs typeface="Arial" panose="020B0604020202020204" pitchFamily="34" charset="0"/>
              </a:defRPr>
            </a:lvl1pPr>
          </a:lstStyle>
          <a:p>
            <a:r>
              <a:rPr lang="en-US"/>
              <a:t>Click to edit Master title style</a:t>
            </a:r>
            <a:endParaRPr lang="en-US" dirty="0"/>
          </a:p>
        </p:txBody>
      </p:sp>
      <p:sp>
        <p:nvSpPr>
          <p:cNvPr id="3" name="Picture Placeholder 2"/>
          <p:cNvSpPr>
            <a:spLocks noGrp="1"/>
          </p:cNvSpPr>
          <p:nvPr>
            <p:ph type="pic" idx="1"/>
          </p:nvPr>
        </p:nvSpPr>
        <p:spPr>
          <a:xfrm>
            <a:off x="1344216" y="459581"/>
            <a:ext cx="4114800" cy="3086100"/>
          </a:xfrm>
        </p:spPr>
        <p:txBody>
          <a:bodyPr rtlCol="0">
            <a:normAutofit/>
          </a:bodyPr>
          <a:lstStyle>
            <a:lvl1pPr marL="0" indent="0">
              <a:buNone/>
              <a:defRPr sz="2400">
                <a:latin typeface="Arial" panose="020B0604020202020204" pitchFamily="34" charset="0"/>
                <a:cs typeface="Arial" panose="020B0604020202020204" pitchFamily="34" charset="0"/>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1344216" y="4025504"/>
            <a:ext cx="4114800" cy="603647"/>
          </a:xfrm>
        </p:spPr>
        <p:txBody>
          <a:bodyPr/>
          <a:lstStyle>
            <a:lvl1pPr marL="0" indent="0">
              <a:buNone/>
              <a:defRPr sz="1050">
                <a:solidFill>
                  <a:srgbClr val="6D6E71"/>
                </a:solidFill>
                <a:latin typeface="Arial" panose="020B0604020202020204" pitchFamily="34" charset="0"/>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Tree>
    <p:extLst>
      <p:ext uri="{BB962C8B-B14F-4D97-AF65-F5344CB8AC3E}">
        <p14:creationId xmlns:p14="http://schemas.microsoft.com/office/powerpoint/2010/main" val="4024407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6"/>
          <p:cNvPicPr>
            <a:picLocks noChangeAspect="1"/>
          </p:cNvPicPr>
          <p:nvPr/>
        </p:nvPicPr>
        <p:blipFill>
          <a:blip r:embed="rId14">
            <a:extLst>
              <a:ext uri="{28A0092B-C50C-407E-A947-70E740481C1C}">
                <a14:useLocalDpi xmlns:a14="http://schemas.microsoft.com/office/drawing/2010/main" val="0"/>
              </a:ext>
            </a:extLst>
          </a:blip>
          <a:srcRect l="45747" t="6023" r="45007"/>
          <a:stretch>
            <a:fillRect/>
          </a:stretch>
        </p:blipFill>
        <p:spPr bwMode="auto">
          <a:xfrm>
            <a:off x="-1930" y="2"/>
            <a:ext cx="64008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15305" y="0"/>
            <a:ext cx="653796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panose="020B0604020202020204" pitchFamily="34" charset="0"/>
              <a:cs typeface="Arial" panose="020B0604020202020204" pitchFamily="34" charset="0"/>
            </a:endParaRPr>
          </a:p>
        </p:txBody>
      </p:sp>
      <p:sp>
        <p:nvSpPr>
          <p:cNvPr id="1029" name="Title Placeholder 1"/>
          <p:cNvSpPr>
            <a:spLocks noGrp="1"/>
          </p:cNvSpPr>
          <p:nvPr>
            <p:ph type="title"/>
          </p:nvPr>
        </p:nvSpPr>
        <p:spPr bwMode="auto">
          <a:xfrm>
            <a:off x="320040" y="0"/>
            <a:ext cx="6464990" cy="731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title</a:t>
            </a:r>
          </a:p>
        </p:txBody>
      </p:sp>
      <p:sp>
        <p:nvSpPr>
          <p:cNvPr id="1030" name="Text Placeholder 2"/>
          <p:cNvSpPr>
            <a:spLocks noGrp="1"/>
          </p:cNvSpPr>
          <p:nvPr>
            <p:ph type="body" idx="1"/>
          </p:nvPr>
        </p:nvSpPr>
        <p:spPr bwMode="auto">
          <a:xfrm>
            <a:off x="320039" y="743712"/>
            <a:ext cx="6533225" cy="38450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10" name="Rectangle 12"/>
          <p:cNvSpPr>
            <a:spLocks noChangeArrowheads="1"/>
          </p:cNvSpPr>
          <p:nvPr userDrawn="1"/>
        </p:nvSpPr>
        <p:spPr bwMode="auto">
          <a:xfrm>
            <a:off x="322000" y="4716067"/>
            <a:ext cx="241284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itchFamily="34" charset="0"/>
                <a:ea typeface="MS PGothic" pitchFamily="34" charset="-128"/>
              </a:defRPr>
            </a:lvl1pPr>
            <a:lvl2pPr marL="742950" indent="-285750">
              <a:defRPr>
                <a:solidFill>
                  <a:schemeClr val="tx1"/>
                </a:solidFill>
                <a:latin typeface="Calibri" pitchFamily="34" charset="0"/>
                <a:ea typeface="MS PGothic" pitchFamily="34" charset="-128"/>
              </a:defRPr>
            </a:lvl2pPr>
            <a:lvl3pPr marL="1143000" indent="-228600">
              <a:defRPr>
                <a:solidFill>
                  <a:schemeClr val="tx1"/>
                </a:solidFill>
                <a:latin typeface="Calibri" pitchFamily="34" charset="0"/>
                <a:ea typeface="MS PGothic" pitchFamily="34" charset="-128"/>
              </a:defRPr>
            </a:lvl3pPr>
            <a:lvl4pPr marL="1600200" indent="-228600">
              <a:defRPr>
                <a:solidFill>
                  <a:schemeClr val="tx1"/>
                </a:solidFill>
                <a:latin typeface="Calibri" pitchFamily="34" charset="0"/>
                <a:ea typeface="MS PGothic" pitchFamily="34" charset="-128"/>
              </a:defRPr>
            </a:lvl4pPr>
            <a:lvl5pPr marL="2057400" indent="-228600">
              <a:defRPr>
                <a:solidFill>
                  <a:schemeClr val="tx1"/>
                </a:solidFill>
                <a:latin typeface="Calibri" pitchFamily="34" charset="0"/>
                <a:ea typeface="MS PGothic" pitchFamily="34" charset="-128"/>
              </a:defRPr>
            </a:lvl5pPr>
            <a:lvl6pPr marL="2514600" indent="-228600" defTabSz="457200" fontAlgn="base">
              <a:spcBef>
                <a:spcPct val="0"/>
              </a:spcBef>
              <a:spcAft>
                <a:spcPct val="0"/>
              </a:spcAft>
              <a:defRPr>
                <a:solidFill>
                  <a:schemeClr val="tx1"/>
                </a:solidFill>
                <a:latin typeface="Calibri" pitchFamily="34" charset="0"/>
                <a:ea typeface="MS PGothic" pitchFamily="34" charset="-128"/>
              </a:defRPr>
            </a:lvl6pPr>
            <a:lvl7pPr marL="2971800" indent="-228600" defTabSz="457200" fontAlgn="base">
              <a:spcBef>
                <a:spcPct val="0"/>
              </a:spcBef>
              <a:spcAft>
                <a:spcPct val="0"/>
              </a:spcAft>
              <a:defRPr>
                <a:solidFill>
                  <a:schemeClr val="tx1"/>
                </a:solidFill>
                <a:latin typeface="Calibri" pitchFamily="34" charset="0"/>
                <a:ea typeface="MS PGothic" pitchFamily="34" charset="-128"/>
              </a:defRPr>
            </a:lvl7pPr>
            <a:lvl8pPr marL="3429000" indent="-228600" defTabSz="457200" fontAlgn="base">
              <a:spcBef>
                <a:spcPct val="0"/>
              </a:spcBef>
              <a:spcAft>
                <a:spcPct val="0"/>
              </a:spcAft>
              <a:defRPr>
                <a:solidFill>
                  <a:schemeClr val="tx1"/>
                </a:solidFill>
                <a:latin typeface="Calibri" pitchFamily="34" charset="0"/>
                <a:ea typeface="MS PGothic" pitchFamily="34" charset="-128"/>
              </a:defRPr>
            </a:lvl8pPr>
            <a:lvl9pPr marL="3886200" indent="-228600" defTabSz="457200" fontAlgn="base">
              <a:spcBef>
                <a:spcPct val="0"/>
              </a:spcBef>
              <a:spcAft>
                <a:spcPct val="0"/>
              </a:spcAft>
              <a:defRPr>
                <a:solidFill>
                  <a:schemeClr val="tx1"/>
                </a:solidFill>
                <a:latin typeface="Calibri" pitchFamily="34" charset="0"/>
                <a:ea typeface="MS PGothic" pitchFamily="34" charset="-128"/>
              </a:defRPr>
            </a:lvl9pPr>
          </a:lstStyle>
          <a:p>
            <a:pPr algn="l"/>
            <a:r>
              <a:rPr lang="en-US" altLang="en-US" sz="450" dirty="0">
                <a:solidFill>
                  <a:schemeClr val="bg1">
                    <a:lumMod val="65000"/>
                  </a:schemeClr>
                </a:solidFill>
                <a:latin typeface="Arial" pitchFamily="34" charset="0"/>
                <a:ea typeface="Lucida Grande" charset="0"/>
                <a:cs typeface="Arial" panose="020B0604020202020204" pitchFamily="34" charset="0"/>
              </a:rPr>
              <a:t>© 2012-2015, 2018 </a:t>
            </a:r>
            <a:r>
              <a:rPr lang="en-US" altLang="en-US" sz="450" dirty="0" err="1">
                <a:solidFill>
                  <a:schemeClr val="bg1">
                    <a:lumMod val="65000"/>
                  </a:schemeClr>
                </a:solidFill>
                <a:latin typeface="Arial" pitchFamily="34" charset="0"/>
                <a:ea typeface="Lucida Grande" charset="0"/>
                <a:cs typeface="Arial" panose="020B0604020202020204" pitchFamily="34" charset="0"/>
              </a:rPr>
              <a:t>Omnitracs</a:t>
            </a:r>
            <a:r>
              <a:rPr lang="en-US" altLang="en-US" sz="450" dirty="0">
                <a:solidFill>
                  <a:schemeClr val="bg1">
                    <a:lumMod val="65000"/>
                  </a:schemeClr>
                </a:solidFill>
                <a:latin typeface="Arial" pitchFamily="34" charset="0"/>
                <a:ea typeface="Lucida Grande" charset="0"/>
                <a:cs typeface="Arial" panose="020B0604020202020204" pitchFamily="34" charset="0"/>
              </a:rPr>
              <a:t>, LLC. All rights reserved. Confidential + Proprietary.</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MAY CONTAIN U.S. AND INTERNATIONAL EXPORT CONTROLLED INFORMATION</a:t>
            </a:r>
          </a:p>
          <a:p>
            <a:pPr marL="0" marR="0" indent="0" algn="l" defTabSz="342900" rtl="0" eaLnBrk="1" fontAlgn="base" latinLnBrk="0" hangingPunct="1">
              <a:lnSpc>
                <a:spcPct val="100000"/>
              </a:lnSpc>
              <a:spcBef>
                <a:spcPct val="0"/>
              </a:spcBef>
              <a:spcAft>
                <a:spcPct val="0"/>
              </a:spcAft>
              <a:buClrTx/>
              <a:buSzTx/>
              <a:buFontTx/>
              <a:buNone/>
              <a:tabLst/>
              <a:defRPr/>
            </a:pPr>
            <a:r>
              <a:rPr lang="en-US" sz="450" dirty="0">
                <a:solidFill>
                  <a:schemeClr val="bg1">
                    <a:lumMod val="65000"/>
                  </a:schemeClr>
                </a:solidFill>
                <a:latin typeface="Arial" panose="020B0604020202020204" pitchFamily="34" charset="0"/>
                <a:cs typeface="Arial" panose="020B0604020202020204" pitchFamily="34" charset="0"/>
              </a:rPr>
              <a:t>80-JE035-4 Rev. B</a:t>
            </a:r>
          </a:p>
        </p:txBody>
      </p:sp>
      <p:pic>
        <p:nvPicPr>
          <p:cNvPr id="2" name="Picture 1"/>
          <p:cNvPicPr>
            <a:picLocks noChangeAspect="1"/>
          </p:cNvPicPr>
          <p:nvPr userDrawn="1"/>
        </p:nvPicPr>
        <p:blipFill>
          <a:blip r:embed="rId15"/>
          <a:stretch>
            <a:fillRect/>
          </a:stretch>
        </p:blipFill>
        <p:spPr>
          <a:xfrm>
            <a:off x="5291192" y="4588716"/>
            <a:ext cx="1566808" cy="554784"/>
          </a:xfrm>
          <a:prstGeom prst="rect">
            <a:avLst/>
          </a:prstGeom>
        </p:spPr>
      </p:pic>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3" r:id="rId12"/>
  </p:sldLayoutIdLst>
  <p:txStyles>
    <p:titleStyle>
      <a:lvl1pPr algn="l" defTabSz="342900" rtl="0" eaLnBrk="1" fontAlgn="base" hangingPunct="1">
        <a:spcBef>
          <a:spcPct val="0"/>
        </a:spcBef>
        <a:spcAft>
          <a:spcPct val="0"/>
        </a:spcAft>
        <a:defRPr sz="3200" kern="1200">
          <a:solidFill>
            <a:srgbClr val="F8991D"/>
          </a:solidFill>
          <a:latin typeface="Arial" panose="020B0604020202020204" pitchFamily="34" charset="0"/>
          <a:ea typeface="MS PGothic" pitchFamily="34" charset="-128"/>
          <a:cs typeface="Arial" panose="020B0604020202020204" pitchFamily="34" charset="0"/>
        </a:defRPr>
      </a:lvl1pPr>
      <a:lvl2pPr algn="l" defTabSz="342900" rtl="0" eaLnBrk="1" fontAlgn="base" hangingPunct="1">
        <a:spcBef>
          <a:spcPct val="0"/>
        </a:spcBef>
        <a:spcAft>
          <a:spcPct val="0"/>
        </a:spcAft>
        <a:defRPr sz="3300">
          <a:solidFill>
            <a:srgbClr val="F8991D"/>
          </a:solidFill>
          <a:latin typeface="Avenir Heavy" charset="0"/>
          <a:ea typeface="MS PGothic" pitchFamily="34" charset="-128"/>
        </a:defRPr>
      </a:lvl2pPr>
      <a:lvl3pPr algn="l" defTabSz="342900" rtl="0" eaLnBrk="1" fontAlgn="base" hangingPunct="1">
        <a:spcBef>
          <a:spcPct val="0"/>
        </a:spcBef>
        <a:spcAft>
          <a:spcPct val="0"/>
        </a:spcAft>
        <a:defRPr sz="3300">
          <a:solidFill>
            <a:srgbClr val="F8991D"/>
          </a:solidFill>
          <a:latin typeface="Avenir Heavy" charset="0"/>
          <a:ea typeface="MS PGothic" pitchFamily="34" charset="-128"/>
        </a:defRPr>
      </a:lvl3pPr>
      <a:lvl4pPr algn="l" defTabSz="342900" rtl="0" eaLnBrk="1" fontAlgn="base" hangingPunct="1">
        <a:spcBef>
          <a:spcPct val="0"/>
        </a:spcBef>
        <a:spcAft>
          <a:spcPct val="0"/>
        </a:spcAft>
        <a:defRPr sz="3300">
          <a:solidFill>
            <a:srgbClr val="F8991D"/>
          </a:solidFill>
          <a:latin typeface="Avenir Heavy" charset="0"/>
          <a:ea typeface="MS PGothic" pitchFamily="34" charset="-128"/>
        </a:defRPr>
      </a:lvl4pPr>
      <a:lvl5pPr algn="l" defTabSz="342900" rtl="0" eaLnBrk="1" fontAlgn="base" hangingPunct="1">
        <a:spcBef>
          <a:spcPct val="0"/>
        </a:spcBef>
        <a:spcAft>
          <a:spcPct val="0"/>
        </a:spcAft>
        <a:defRPr sz="3300">
          <a:solidFill>
            <a:srgbClr val="F8991D"/>
          </a:solidFill>
          <a:latin typeface="Avenir Heavy" charset="0"/>
          <a:ea typeface="MS PGothic" pitchFamily="34" charset="-128"/>
        </a:defRPr>
      </a:lvl5pPr>
      <a:lvl6pPr marL="342900" algn="l" defTabSz="342900" rtl="0" eaLnBrk="1" fontAlgn="base" hangingPunct="1">
        <a:spcBef>
          <a:spcPct val="0"/>
        </a:spcBef>
        <a:spcAft>
          <a:spcPct val="0"/>
        </a:spcAft>
        <a:defRPr sz="3300">
          <a:solidFill>
            <a:srgbClr val="F8991D"/>
          </a:solidFill>
          <a:latin typeface="Avenir Heavy" charset="0"/>
          <a:ea typeface="MS PGothic" pitchFamily="34" charset="-128"/>
        </a:defRPr>
      </a:lvl6pPr>
      <a:lvl7pPr marL="685800" algn="l" defTabSz="342900" rtl="0" eaLnBrk="1" fontAlgn="base" hangingPunct="1">
        <a:spcBef>
          <a:spcPct val="0"/>
        </a:spcBef>
        <a:spcAft>
          <a:spcPct val="0"/>
        </a:spcAft>
        <a:defRPr sz="3300">
          <a:solidFill>
            <a:srgbClr val="F8991D"/>
          </a:solidFill>
          <a:latin typeface="Avenir Heavy" charset="0"/>
          <a:ea typeface="MS PGothic" pitchFamily="34" charset="-128"/>
        </a:defRPr>
      </a:lvl7pPr>
      <a:lvl8pPr marL="1028700" algn="l" defTabSz="342900" rtl="0" eaLnBrk="1" fontAlgn="base" hangingPunct="1">
        <a:spcBef>
          <a:spcPct val="0"/>
        </a:spcBef>
        <a:spcAft>
          <a:spcPct val="0"/>
        </a:spcAft>
        <a:defRPr sz="3300">
          <a:solidFill>
            <a:srgbClr val="F8991D"/>
          </a:solidFill>
          <a:latin typeface="Avenir Heavy" charset="0"/>
          <a:ea typeface="MS PGothic" pitchFamily="34" charset="-128"/>
        </a:defRPr>
      </a:lvl8pPr>
      <a:lvl9pPr marL="1371600" algn="l" defTabSz="342900" rtl="0" eaLnBrk="1" fontAlgn="base" hangingPunct="1">
        <a:spcBef>
          <a:spcPct val="0"/>
        </a:spcBef>
        <a:spcAft>
          <a:spcPct val="0"/>
        </a:spcAft>
        <a:defRPr sz="3300">
          <a:solidFill>
            <a:srgbClr val="F8991D"/>
          </a:solidFill>
          <a:latin typeface="Avenir Heavy" charset="0"/>
          <a:ea typeface="MS PGothic" pitchFamily="34" charset="-128"/>
        </a:defRPr>
      </a:lvl9pPr>
    </p:titleStyle>
    <p:bodyStyle>
      <a:lvl1pPr marL="257175" indent="-257175" algn="l" defTabSz="342900" rtl="0" eaLnBrk="1" fontAlgn="base" hangingPunct="1">
        <a:spcBef>
          <a:spcPct val="20000"/>
        </a:spcBef>
        <a:spcAft>
          <a:spcPct val="0"/>
        </a:spcAft>
        <a:buClr>
          <a:srgbClr val="F8991D"/>
        </a:buClr>
        <a:buFont typeface="Arial" pitchFamily="34" charset="0"/>
        <a:buChar char="•"/>
        <a:defRPr sz="1600" kern="1200">
          <a:solidFill>
            <a:srgbClr val="6D6E71"/>
          </a:solidFill>
          <a:latin typeface="Arial" panose="020B0604020202020204" pitchFamily="34" charset="0"/>
          <a:ea typeface="MS PGothic" pitchFamily="34" charset="-128"/>
          <a:cs typeface="Arial" panose="020B0604020202020204" pitchFamily="34" charset="0"/>
        </a:defRPr>
      </a:lvl1pPr>
      <a:lvl2pPr marL="557213" indent="-214313" algn="l" defTabSz="342900" rtl="0" eaLnBrk="1" fontAlgn="base" hangingPunct="1">
        <a:spcBef>
          <a:spcPct val="20000"/>
        </a:spcBef>
        <a:spcAft>
          <a:spcPct val="0"/>
        </a:spcAft>
        <a:buClr>
          <a:srgbClr val="F8991D"/>
        </a:buClr>
        <a:buFont typeface="Arial" pitchFamily="34" charset="0"/>
        <a:buChar char="–"/>
        <a:defRPr sz="1400" kern="1200">
          <a:solidFill>
            <a:srgbClr val="6D6E71"/>
          </a:solidFill>
          <a:latin typeface="Arial" panose="020B0604020202020204" pitchFamily="34" charset="0"/>
          <a:ea typeface="MS PGothic" pitchFamily="34" charset="-128"/>
          <a:cs typeface="Arial" panose="020B0604020202020204" pitchFamily="34" charset="0"/>
        </a:defRPr>
      </a:lvl2pPr>
      <a:lvl3pPr marL="857250" indent="-171450" algn="l" defTabSz="342900" rtl="0" eaLnBrk="1" fontAlgn="base" hangingPunct="1">
        <a:spcBef>
          <a:spcPct val="20000"/>
        </a:spcBef>
        <a:spcAft>
          <a:spcPct val="0"/>
        </a:spcAft>
        <a:buClr>
          <a:srgbClr val="F8991D"/>
        </a:buClr>
        <a:buFont typeface="Courier New" pitchFamily="49" charset="0"/>
        <a:buChar char="o"/>
        <a:defRPr sz="1400" kern="1200">
          <a:solidFill>
            <a:srgbClr val="6D6E71"/>
          </a:solidFill>
          <a:latin typeface="Arial" panose="020B0604020202020204" pitchFamily="34" charset="0"/>
          <a:ea typeface="MS PGothic" pitchFamily="34" charset="-128"/>
          <a:cs typeface="Arial" panose="020B0604020202020204" pitchFamily="34" charset="0"/>
        </a:defRPr>
      </a:lvl3pPr>
      <a:lvl4pPr marL="1200150" indent="-171450" algn="l" defTabSz="342900" rtl="0" eaLnBrk="1" fontAlgn="base" hangingPunct="1">
        <a:spcBef>
          <a:spcPct val="20000"/>
        </a:spcBef>
        <a:spcAft>
          <a:spcPct val="0"/>
        </a:spcAft>
        <a:buClr>
          <a:srgbClr val="F8991D"/>
        </a:buClr>
        <a:buFont typeface="Wingdings" pitchFamily="2" charset="2"/>
        <a:buChar char="²"/>
        <a:defRPr sz="1400" kern="1200">
          <a:solidFill>
            <a:srgbClr val="6D6E71"/>
          </a:solidFill>
          <a:latin typeface="Arial" panose="020B0604020202020204" pitchFamily="34" charset="0"/>
          <a:ea typeface="MS PGothic" pitchFamily="34" charset="-128"/>
          <a:cs typeface="Arial" panose="020B0604020202020204" pitchFamily="34" charset="0"/>
        </a:defRPr>
      </a:lvl4pPr>
      <a:lvl5pPr marL="1543050" indent="-171450" algn="l" defTabSz="342900" rtl="0" eaLnBrk="1" fontAlgn="base" hangingPunct="1">
        <a:spcBef>
          <a:spcPct val="20000"/>
        </a:spcBef>
        <a:spcAft>
          <a:spcPct val="0"/>
        </a:spcAft>
        <a:buClr>
          <a:srgbClr val="F8991D"/>
        </a:buClr>
        <a:buFont typeface="Wingdings" pitchFamily="2" charset="2"/>
        <a:buChar char="§"/>
        <a:defRPr sz="1400" kern="1200">
          <a:solidFill>
            <a:srgbClr val="6D6E71"/>
          </a:solidFill>
          <a:latin typeface="Arial" panose="020B0604020202020204" pitchFamily="34" charset="0"/>
          <a:ea typeface="MS PGothic" pitchFamily="34" charset="-128"/>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6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8.jpg"/></Relationships>
</file>

<file path=ppt/slides/_rels/slide1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t>To the Instructor</a:t>
            </a:r>
          </a:p>
        </p:txBody>
      </p:sp>
      <p:sp>
        <p:nvSpPr>
          <p:cNvPr id="12" name="Up Arrow 9">
            <a:extLst>
              <a:ext uri="{FF2B5EF4-FFF2-40B4-BE49-F238E27FC236}">
                <a16:creationId xmlns:a16="http://schemas.microsoft.com/office/drawing/2014/main" id="{44B11364-8172-4594-81FD-697CD4FEDE72}"/>
              </a:ext>
            </a:extLst>
          </p:cNvPr>
          <p:cNvSpPr/>
          <p:nvPr/>
        </p:nvSpPr>
        <p:spPr>
          <a:xfrm>
            <a:off x="4758368" y="2919332"/>
            <a:ext cx="254000" cy="328152"/>
          </a:xfrm>
          <a:prstGeom prst="upArrow">
            <a:avLst/>
          </a:prstGeom>
          <a:noFill/>
          <a:ln w="25400" cap="flat" cmpd="sng" algn="ctr">
            <a:solidFill>
              <a:srgbClr val="F8991D"/>
            </a:solidFill>
            <a:prstDash val="solid"/>
          </a:ln>
          <a:effectLst/>
        </p:spPr>
        <p:txBody>
          <a:bodyPr anchor="ctr"/>
          <a:lstStyle/>
          <a:p>
            <a:pPr marL="0" marR="0" lvl="0" indent="0" algn="ctr" defTabSz="45561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3" name="TextBox 8">
            <a:extLst>
              <a:ext uri="{FF2B5EF4-FFF2-40B4-BE49-F238E27FC236}">
                <a16:creationId xmlns:a16="http://schemas.microsoft.com/office/drawing/2014/main" id="{F88775AE-79A5-4E48-A822-86E2E32E7178}"/>
              </a:ext>
            </a:extLst>
          </p:cNvPr>
          <p:cNvSpPr txBox="1">
            <a:spLocks noChangeArrowheads="1"/>
          </p:cNvSpPr>
          <p:nvPr/>
        </p:nvSpPr>
        <p:spPr bwMode="auto">
          <a:xfrm>
            <a:off x="4417933" y="3245970"/>
            <a:ext cx="12682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spAutoFit/>
          </a:bodyPr>
          <a:lstStyle>
            <a:lvl1pPr eaLnBrk="0" hangingPunct="0">
              <a:spcBef>
                <a:spcPct val="20000"/>
              </a:spcBef>
              <a:buFont typeface="Arial" pitchFamily="34" charset="0"/>
              <a:buChar char="•"/>
              <a:defRPr sz="3200">
                <a:solidFill>
                  <a:srgbClr val="000066"/>
                </a:solidFill>
                <a:latin typeface="Corbel" pitchFamily="34" charset="0"/>
                <a:ea typeface="Corbel" pitchFamily="34" charset="0"/>
                <a:cs typeface="Corbel" pitchFamily="34" charset="0"/>
              </a:defRPr>
            </a:lvl1pPr>
            <a:lvl2pPr marL="742950" indent="-285750" eaLnBrk="0" hangingPunct="0">
              <a:spcBef>
                <a:spcPct val="20000"/>
              </a:spcBef>
              <a:buFont typeface="Arial" pitchFamily="34" charset="0"/>
              <a:buChar char="–"/>
              <a:defRPr sz="2800">
                <a:solidFill>
                  <a:srgbClr val="000066"/>
                </a:solidFill>
                <a:latin typeface="Corbel" pitchFamily="34" charset="0"/>
                <a:ea typeface="Corbel" pitchFamily="34" charset="0"/>
                <a:cs typeface="Corbel" pitchFamily="34" charset="0"/>
              </a:defRPr>
            </a:lvl2pPr>
            <a:lvl3pPr marL="1143000" indent="-228600" eaLnBrk="0" hangingPunct="0">
              <a:spcBef>
                <a:spcPct val="20000"/>
              </a:spcBef>
              <a:buFont typeface="Arial" pitchFamily="34" charset="0"/>
              <a:buChar char="•"/>
              <a:defRPr sz="2400">
                <a:solidFill>
                  <a:srgbClr val="000066"/>
                </a:solidFill>
                <a:latin typeface="Corbel" pitchFamily="34" charset="0"/>
                <a:ea typeface="Corbel" pitchFamily="34" charset="0"/>
                <a:cs typeface="Corbel" pitchFamily="34" charset="0"/>
              </a:defRPr>
            </a:lvl3pPr>
            <a:lvl4pPr marL="1600200" indent="-228600" eaLnBrk="0" hangingPunct="0">
              <a:spcBef>
                <a:spcPct val="20000"/>
              </a:spcBef>
              <a:buFont typeface="Arial" pitchFamily="34" charset="0"/>
              <a:buChar char="–"/>
              <a:defRPr sz="2000">
                <a:solidFill>
                  <a:srgbClr val="000066"/>
                </a:solidFill>
                <a:latin typeface="Corbel" pitchFamily="34" charset="0"/>
                <a:ea typeface="Corbel" pitchFamily="34" charset="0"/>
                <a:cs typeface="Corbel" pitchFamily="34" charset="0"/>
              </a:defRPr>
            </a:lvl4pPr>
            <a:lvl5pPr marL="2057400" indent="-228600" eaLnBrk="0" hangingPunct="0">
              <a:spcBef>
                <a:spcPct val="20000"/>
              </a:spcBef>
              <a:buFont typeface="Arial" pitchFamily="34" charset="0"/>
              <a:buChar char="»"/>
              <a:defRPr sz="2000">
                <a:solidFill>
                  <a:srgbClr val="000066"/>
                </a:solidFill>
                <a:latin typeface="Corbel" pitchFamily="34" charset="0"/>
                <a:ea typeface="Corbel" pitchFamily="34" charset="0"/>
                <a:cs typeface="Corbel" pitchFamily="34" charset="0"/>
              </a:defRPr>
            </a:lvl5pPr>
            <a:lvl6pPr marL="2514600" indent="-228600" defTabSz="457200" eaLnBrk="0" fontAlgn="base" hangingPunct="0">
              <a:spcBef>
                <a:spcPct val="20000"/>
              </a:spcBef>
              <a:spcAft>
                <a:spcPct val="0"/>
              </a:spcAft>
              <a:buFont typeface="Arial" pitchFamily="34" charset="0"/>
              <a:buChar char="»"/>
              <a:defRPr sz="2000">
                <a:solidFill>
                  <a:srgbClr val="000066"/>
                </a:solidFill>
                <a:latin typeface="Corbel" pitchFamily="34" charset="0"/>
                <a:ea typeface="Corbel" pitchFamily="34" charset="0"/>
                <a:cs typeface="Corbel" pitchFamily="34" charset="0"/>
              </a:defRPr>
            </a:lvl6pPr>
            <a:lvl7pPr marL="2971800" indent="-228600" defTabSz="457200" eaLnBrk="0" fontAlgn="base" hangingPunct="0">
              <a:spcBef>
                <a:spcPct val="20000"/>
              </a:spcBef>
              <a:spcAft>
                <a:spcPct val="0"/>
              </a:spcAft>
              <a:buFont typeface="Arial" pitchFamily="34" charset="0"/>
              <a:buChar char="»"/>
              <a:defRPr sz="2000">
                <a:solidFill>
                  <a:srgbClr val="000066"/>
                </a:solidFill>
                <a:latin typeface="Corbel" pitchFamily="34" charset="0"/>
                <a:ea typeface="Corbel" pitchFamily="34" charset="0"/>
                <a:cs typeface="Corbel" pitchFamily="34" charset="0"/>
              </a:defRPr>
            </a:lvl7pPr>
            <a:lvl8pPr marL="3429000" indent="-228600" defTabSz="457200" eaLnBrk="0" fontAlgn="base" hangingPunct="0">
              <a:spcBef>
                <a:spcPct val="20000"/>
              </a:spcBef>
              <a:spcAft>
                <a:spcPct val="0"/>
              </a:spcAft>
              <a:buFont typeface="Arial" pitchFamily="34" charset="0"/>
              <a:buChar char="»"/>
              <a:defRPr sz="2000">
                <a:solidFill>
                  <a:srgbClr val="000066"/>
                </a:solidFill>
                <a:latin typeface="Corbel" pitchFamily="34" charset="0"/>
                <a:ea typeface="Corbel" pitchFamily="34" charset="0"/>
                <a:cs typeface="Corbel" pitchFamily="34" charset="0"/>
              </a:defRPr>
            </a:lvl8pPr>
            <a:lvl9pPr marL="3886200" indent="-228600" defTabSz="457200" eaLnBrk="0" fontAlgn="base" hangingPunct="0">
              <a:spcBef>
                <a:spcPct val="20000"/>
              </a:spcBef>
              <a:spcAft>
                <a:spcPct val="0"/>
              </a:spcAft>
              <a:buFont typeface="Arial" pitchFamily="34" charset="0"/>
              <a:buChar char="»"/>
              <a:defRPr sz="2000">
                <a:solidFill>
                  <a:srgbClr val="000066"/>
                </a:solidFill>
                <a:latin typeface="Corbel" pitchFamily="34" charset="0"/>
                <a:ea typeface="Corbel" pitchFamily="34" charset="0"/>
                <a:cs typeface="Corbel" pitchFamily="34" charset="0"/>
              </a:defRPr>
            </a:lvl9pPr>
          </a:lstStyle>
          <a:p>
            <a:pPr eaLnBrk="1" hangingPunct="1">
              <a:spcBef>
                <a:spcPct val="0"/>
              </a:spcBef>
              <a:buFontTx/>
              <a:buNone/>
            </a:pPr>
            <a:r>
              <a:rPr lang="en-US" altLang="en-US" sz="1200" dirty="0">
                <a:solidFill>
                  <a:schemeClr val="bg1">
                    <a:lumMod val="50000"/>
                  </a:schemeClr>
                </a:solidFill>
                <a:latin typeface="Arial" panose="020B0604020202020204" pitchFamily="34" charset="0"/>
                <a:cs typeface="Arial" pitchFamily="34" charset="0"/>
              </a:rPr>
              <a:t>Presenter notes</a:t>
            </a:r>
          </a:p>
        </p:txBody>
      </p:sp>
      <p:pic>
        <p:nvPicPr>
          <p:cNvPr id="14" name="Picture 13">
            <a:extLst>
              <a:ext uri="{FF2B5EF4-FFF2-40B4-BE49-F238E27FC236}">
                <a16:creationId xmlns:a16="http://schemas.microsoft.com/office/drawing/2014/main" id="{6B02EB0D-B9D4-40FD-BA00-DBA32BFEEFB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3829719" y="854374"/>
            <a:ext cx="2889433" cy="1884571"/>
          </a:xfrm>
          <a:prstGeom prst="rect">
            <a:avLst/>
          </a:prstGeom>
          <a:ln w="3175">
            <a:solidFill>
              <a:schemeClr val="tx1"/>
            </a:solidFill>
          </a:ln>
        </p:spPr>
      </p:pic>
      <p:sp>
        <p:nvSpPr>
          <p:cNvPr id="15" name="Rounded Rectangle 8">
            <a:extLst>
              <a:ext uri="{FF2B5EF4-FFF2-40B4-BE49-F238E27FC236}">
                <a16:creationId xmlns:a16="http://schemas.microsoft.com/office/drawing/2014/main" id="{77C3472D-157D-4687-B74D-78239BA8C747}"/>
              </a:ext>
            </a:extLst>
          </p:cNvPr>
          <p:cNvSpPr/>
          <p:nvPr/>
        </p:nvSpPr>
        <p:spPr>
          <a:xfrm>
            <a:off x="4219220" y="2424471"/>
            <a:ext cx="2499932" cy="219376"/>
          </a:xfrm>
          <a:prstGeom prst="roundRect">
            <a:avLst/>
          </a:prstGeom>
          <a:noFill/>
          <a:ln w="25400" cap="flat" cmpd="sng" algn="ctr">
            <a:solidFill>
              <a:srgbClr val="F8991D"/>
            </a:solidFill>
            <a:prstDash val="solid"/>
          </a:ln>
          <a:effectLst/>
        </p:spPr>
        <p:txBody>
          <a:bodyPr rtlCol="0" anchor="ctr"/>
          <a:lstStyle/>
          <a:p>
            <a:pPr marL="0" marR="0" lvl="0" indent="0" algn="ctr" defTabSz="455613"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6" name="Content Placeholder 2">
            <a:extLst>
              <a:ext uri="{FF2B5EF4-FFF2-40B4-BE49-F238E27FC236}">
                <a16:creationId xmlns:a16="http://schemas.microsoft.com/office/drawing/2014/main" id="{CB38EA43-0AC0-40FE-84A0-C9A4618B5D7E}"/>
              </a:ext>
            </a:extLst>
          </p:cNvPr>
          <p:cNvSpPr>
            <a:spLocks noGrp="1"/>
          </p:cNvSpPr>
          <p:nvPr>
            <p:ph idx="1"/>
          </p:nvPr>
        </p:nvSpPr>
        <p:spPr>
          <a:xfrm>
            <a:off x="320220" y="743204"/>
            <a:ext cx="3453618" cy="3840988"/>
          </a:xfrm>
        </p:spPr>
        <p:txBody>
          <a:bodyPr/>
          <a:lstStyle/>
          <a:p>
            <a:pPr>
              <a:buFont typeface="Arial"/>
              <a:buChar char="•"/>
            </a:pPr>
            <a:r>
              <a:rPr lang="en-US" sz="1400" dirty="0"/>
              <a:t>Modify this presentation to fit your company.</a:t>
            </a:r>
            <a:endParaRPr lang="en-US" dirty="0"/>
          </a:p>
          <a:p>
            <a:pPr marL="685800" lvl="1" indent="-384810">
              <a:buFont typeface="Arial"/>
              <a:buChar char="–"/>
            </a:pPr>
            <a:r>
              <a:rPr lang="en-US" sz="1100" dirty="0"/>
              <a:t>Brand it with your company’s logo.</a:t>
            </a:r>
          </a:p>
          <a:p>
            <a:pPr marL="685800" lvl="1" indent="-384810">
              <a:buFont typeface="Arial"/>
              <a:buChar char="–"/>
            </a:pPr>
            <a:r>
              <a:rPr lang="en-US" sz="1100" dirty="0"/>
              <a:t>Delete slides referring to features</a:t>
            </a:r>
            <a:br>
              <a:rPr lang="en-US" dirty="0">
                <a:solidFill>
                  <a:schemeClr val="tx1"/>
                </a:solidFill>
                <a:latin typeface="MS PGothic"/>
              </a:rPr>
            </a:br>
            <a:r>
              <a:rPr lang="en-US" sz="1100" dirty="0"/>
              <a:t>you do not offer.</a:t>
            </a:r>
          </a:p>
          <a:p>
            <a:pPr marL="685800" lvl="1" indent="-384810">
              <a:buFont typeface="Arial"/>
              <a:buChar char="–"/>
            </a:pPr>
            <a:r>
              <a:rPr lang="en-US" sz="1100" dirty="0"/>
              <a:t>Hide or delete slides that are for your</a:t>
            </a:r>
            <a:br>
              <a:rPr lang="en-US" dirty="0">
                <a:solidFill>
                  <a:schemeClr val="tx1"/>
                </a:solidFill>
              </a:rPr>
            </a:br>
            <a:r>
              <a:rPr lang="en-US" sz="1100" dirty="0"/>
              <a:t>use only, like this one or the Instructor</a:t>
            </a:r>
            <a:br>
              <a:rPr lang="en-US" dirty="0">
                <a:solidFill>
                  <a:schemeClr val="tx1"/>
                </a:solidFill>
              </a:rPr>
            </a:br>
            <a:r>
              <a:rPr lang="en-US" sz="1100" dirty="0"/>
              <a:t>Training Checklists.</a:t>
            </a:r>
          </a:p>
          <a:p>
            <a:pPr>
              <a:buFont typeface="Arial"/>
              <a:buChar char="•"/>
            </a:pPr>
            <a:r>
              <a:rPr lang="en-US" sz="1400" dirty="0"/>
              <a:t>To ensure you cover all material, use the Instructor Training Checklist.</a:t>
            </a:r>
          </a:p>
          <a:p>
            <a:pPr>
              <a:buFont typeface="Arial"/>
              <a:buChar char="•"/>
            </a:pPr>
            <a:r>
              <a:rPr lang="en-US" sz="1400" dirty="0"/>
              <a:t>The presenter notes section provides key points.</a:t>
            </a:r>
          </a:p>
        </p:txBody>
      </p:sp>
    </p:spTree>
    <p:extLst>
      <p:ext uri="{BB962C8B-B14F-4D97-AF65-F5344CB8AC3E}">
        <p14:creationId xmlns:p14="http://schemas.microsoft.com/office/powerpoint/2010/main" val="2416296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Send Vehicle Inspection</a:t>
            </a:r>
          </a:p>
        </p:txBody>
      </p:sp>
      <p:sp>
        <p:nvSpPr>
          <p:cNvPr id="3" name="Content Placeholder 2"/>
          <p:cNvSpPr>
            <a:spLocks noGrp="1"/>
          </p:cNvSpPr>
          <p:nvPr>
            <p:ph idx="1"/>
          </p:nvPr>
        </p:nvSpPr>
        <p:spPr>
          <a:xfrm>
            <a:off x="320219" y="743204"/>
            <a:ext cx="3087999" cy="3840988"/>
          </a:xfrm>
        </p:spPr>
        <p:txBody>
          <a:bodyPr/>
          <a:lstStyle/>
          <a:p>
            <a:pPr marL="342900" indent="-342900">
              <a:buFont typeface="+mj-lt"/>
              <a:buAutoNum type="arabicPeriod"/>
            </a:pPr>
            <a:r>
              <a:rPr lang="en-US" sz="1400" dirty="0"/>
              <a:t>Open Vehicle Inspection Report:</a:t>
            </a:r>
          </a:p>
          <a:p>
            <a:pPr marL="642938" lvl="1" indent="-342900"/>
            <a:r>
              <a:rPr lang="en-US" sz="1200" dirty="0"/>
              <a:t>From within the HOS application (VIR button).</a:t>
            </a:r>
          </a:p>
          <a:p>
            <a:pPr marL="642938" lvl="1" indent="-342900"/>
            <a:r>
              <a:rPr lang="en-US" sz="1200" dirty="0"/>
              <a:t>From the “Hours of Service/VIR” button on the home menu.</a:t>
            </a:r>
          </a:p>
          <a:p>
            <a:pPr marL="642938" lvl="1" indent="-342900"/>
            <a:r>
              <a:rPr lang="en-US" sz="1200" dirty="0"/>
              <a:t>From the “Vehicle Inspection button on the home menu.</a:t>
            </a:r>
          </a:p>
          <a:p>
            <a:pPr marL="342900" indent="-342900">
              <a:buFont typeface="+mj-lt"/>
              <a:buAutoNum type="arabicPeriod"/>
            </a:pPr>
            <a:r>
              <a:rPr lang="en-US" sz="1400" dirty="0"/>
              <a:t>Tap an inspection report.</a:t>
            </a:r>
          </a:p>
          <a:p>
            <a:pPr marL="342900" indent="-342900">
              <a:buFont typeface="+mj-lt"/>
              <a:buAutoNum type="arabicPeriod"/>
            </a:pPr>
            <a:r>
              <a:rPr lang="en-US" sz="1400" dirty="0"/>
              <a:t>Tap Select.</a:t>
            </a:r>
          </a:p>
          <a:p>
            <a:pPr marL="342900" indent="-342900">
              <a:buFont typeface="+mj-lt"/>
              <a:buAutoNum type="arabicPeriod"/>
            </a:pPr>
            <a:r>
              <a:rPr lang="en-US" sz="1400" dirty="0"/>
              <a:t>Tap:</a:t>
            </a:r>
            <a:br>
              <a:rPr lang="en-US" sz="1400" dirty="0"/>
            </a:br>
            <a:br>
              <a:rPr lang="en-US" sz="1400" dirty="0"/>
            </a:br>
            <a:r>
              <a:rPr lang="en-US" sz="1400" dirty="0"/>
              <a:t>No if there are no defects found.</a:t>
            </a:r>
            <a:br>
              <a:rPr lang="en-US" sz="1400" dirty="0"/>
            </a:br>
            <a:br>
              <a:rPr lang="en-US" sz="1400" dirty="0"/>
            </a:br>
            <a:r>
              <a:rPr lang="en-US" sz="1400" dirty="0"/>
              <a:t>OR</a:t>
            </a:r>
            <a:br>
              <a:rPr lang="en-US" sz="1400" dirty="0"/>
            </a:br>
            <a:br>
              <a:rPr lang="en-US" sz="1400" dirty="0"/>
            </a:br>
            <a:r>
              <a:rPr lang="en-US" sz="1400" dirty="0"/>
              <a:t>Yes to create a defect report.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0068" y="2647950"/>
            <a:ext cx="2986127" cy="1752600"/>
          </a:xfrm>
          <a:prstGeom prst="rect">
            <a:avLst/>
          </a:prstGeom>
          <a:ln w="3175">
            <a:solidFill>
              <a:schemeClr val="tx1"/>
            </a:solid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2633" y="749033"/>
            <a:ext cx="2978693" cy="1748236"/>
          </a:xfrm>
          <a:prstGeom prst="rect">
            <a:avLst/>
          </a:prstGeom>
          <a:ln w="3175">
            <a:solidFill>
              <a:schemeClr val="tx1"/>
            </a:solidFill>
          </a:ln>
        </p:spPr>
      </p:pic>
      <p:sp>
        <p:nvSpPr>
          <p:cNvPr id="6" name="Rectangle 5"/>
          <p:cNvSpPr/>
          <p:nvPr/>
        </p:nvSpPr>
        <p:spPr>
          <a:xfrm>
            <a:off x="3505201" y="3028493"/>
            <a:ext cx="1118002" cy="153468"/>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 name="Rectangle 6"/>
          <p:cNvSpPr/>
          <p:nvPr/>
        </p:nvSpPr>
        <p:spPr>
          <a:xfrm>
            <a:off x="6020410" y="4089197"/>
            <a:ext cx="447886" cy="311353"/>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2922764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546" y="2647950"/>
            <a:ext cx="2986126" cy="1752599"/>
          </a:xfrm>
          <a:prstGeom prst="rect">
            <a:avLst/>
          </a:prstGeom>
          <a:ln w="3175">
            <a:solidFill>
              <a:schemeClr val="tx1"/>
            </a:solidFill>
          </a:ln>
        </p:spPr>
      </p:pic>
      <p:sp>
        <p:nvSpPr>
          <p:cNvPr id="2" name="Title 1"/>
          <p:cNvSpPr>
            <a:spLocks noGrp="1"/>
          </p:cNvSpPr>
          <p:nvPr>
            <p:ph type="title"/>
          </p:nvPr>
        </p:nvSpPr>
        <p:spPr/>
        <p:txBody>
          <a:bodyPr/>
          <a:lstStyle/>
          <a:p>
            <a:r>
              <a:rPr lang="en-US" dirty="0"/>
              <a:t>Send Vehicle Inspection</a:t>
            </a:r>
          </a:p>
        </p:txBody>
      </p:sp>
      <p:sp>
        <p:nvSpPr>
          <p:cNvPr id="3" name="Content Placeholder 2"/>
          <p:cNvSpPr>
            <a:spLocks noGrp="1"/>
          </p:cNvSpPr>
          <p:nvPr>
            <p:ph idx="1"/>
          </p:nvPr>
        </p:nvSpPr>
        <p:spPr>
          <a:xfrm>
            <a:off x="320220" y="743204"/>
            <a:ext cx="3115708" cy="3840988"/>
          </a:xfrm>
        </p:spPr>
        <p:txBody>
          <a:bodyPr/>
          <a:lstStyle/>
          <a:p>
            <a:pPr marL="342900" indent="-342900">
              <a:buFont typeface="+mj-lt"/>
              <a:buAutoNum type="arabicPeriod" startAt="5"/>
            </a:pPr>
            <a:r>
              <a:rPr lang="en-US" dirty="0"/>
              <a:t>If there is a defect, check one or more boxes to indicate the problems you found.</a:t>
            </a:r>
          </a:p>
          <a:p>
            <a:pPr marL="342900" indent="-342900">
              <a:buFont typeface="+mj-lt"/>
              <a:buAutoNum type="arabicPeriod" startAt="5"/>
            </a:pPr>
            <a:endParaRPr lang="en-US" dirty="0"/>
          </a:p>
          <a:p>
            <a:pPr marL="342900" indent="-342900">
              <a:buFont typeface="+mj-lt"/>
              <a:buAutoNum type="arabicPeriod" startAt="5"/>
            </a:pPr>
            <a:r>
              <a:rPr lang="en-US" dirty="0"/>
              <a:t>Tap Next Page.</a:t>
            </a:r>
          </a:p>
          <a:p>
            <a:pPr marL="342900" indent="-342900">
              <a:buFont typeface="+mj-lt"/>
              <a:buAutoNum type="arabicPeriod" startAt="5"/>
            </a:pPr>
            <a:endParaRPr lang="en-US" dirty="0"/>
          </a:p>
          <a:p>
            <a:pPr marL="342900" indent="-342900">
              <a:buFont typeface="+mj-lt"/>
              <a:buAutoNum type="arabicPeriod" startAt="5"/>
            </a:pPr>
            <a:r>
              <a:rPr lang="en-US" dirty="0"/>
              <a:t>If you are reporting a defect, type information to describe the defect found.</a:t>
            </a: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6546" y="743205"/>
            <a:ext cx="2985694" cy="1752345"/>
          </a:xfrm>
          <a:prstGeom prst="rect">
            <a:avLst/>
          </a:prstGeom>
          <a:ln w="3175">
            <a:solidFill>
              <a:schemeClr val="tx1"/>
            </a:solidFill>
          </a:ln>
        </p:spPr>
      </p:pic>
      <p:sp>
        <p:nvSpPr>
          <p:cNvPr id="7" name="Rectangle 6"/>
          <p:cNvSpPr/>
          <p:nvPr/>
        </p:nvSpPr>
        <p:spPr>
          <a:xfrm>
            <a:off x="3506546" y="1331367"/>
            <a:ext cx="2769896" cy="746149"/>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 name="Rectangle 7"/>
          <p:cNvSpPr/>
          <p:nvPr/>
        </p:nvSpPr>
        <p:spPr>
          <a:xfrm>
            <a:off x="6005779" y="2194560"/>
            <a:ext cx="486461" cy="300990"/>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 name="Rectangle 9"/>
          <p:cNvSpPr/>
          <p:nvPr/>
        </p:nvSpPr>
        <p:spPr>
          <a:xfrm>
            <a:off x="4082901" y="3069535"/>
            <a:ext cx="2247015" cy="417943"/>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1218261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1" y="753465"/>
            <a:ext cx="2968209" cy="1742084"/>
          </a:xfrm>
          <a:prstGeom prst="rect">
            <a:avLst/>
          </a:prstGeom>
          <a:ln w="3175">
            <a:solidFill>
              <a:schemeClr val="tx1"/>
            </a:solidFill>
          </a:ln>
        </p:spPr>
      </p:pic>
      <p:sp>
        <p:nvSpPr>
          <p:cNvPr id="2" name="Title 1"/>
          <p:cNvSpPr>
            <a:spLocks noGrp="1"/>
          </p:cNvSpPr>
          <p:nvPr>
            <p:ph type="title"/>
          </p:nvPr>
        </p:nvSpPr>
        <p:spPr/>
        <p:txBody>
          <a:bodyPr/>
          <a:lstStyle/>
          <a:p>
            <a:r>
              <a:rPr lang="en-US" dirty="0"/>
              <a:t>Send Vehicle Inspection</a:t>
            </a:r>
          </a:p>
        </p:txBody>
      </p:sp>
      <p:sp>
        <p:nvSpPr>
          <p:cNvPr id="3" name="Content Placeholder 2"/>
          <p:cNvSpPr>
            <a:spLocks noGrp="1"/>
          </p:cNvSpPr>
          <p:nvPr>
            <p:ph idx="1"/>
          </p:nvPr>
        </p:nvSpPr>
        <p:spPr>
          <a:xfrm>
            <a:off x="320219" y="743204"/>
            <a:ext cx="3087999" cy="3840988"/>
          </a:xfrm>
        </p:spPr>
        <p:txBody>
          <a:bodyPr/>
          <a:lstStyle/>
          <a:p>
            <a:pPr marL="0" indent="0">
              <a:buNone/>
            </a:pPr>
            <a:r>
              <a:rPr lang="en-US" dirty="0"/>
              <a:t>The logged-in driver’s ID displays as the signature for the report.</a:t>
            </a:r>
          </a:p>
          <a:p>
            <a:pPr marL="0" indent="0">
              <a:buNone/>
            </a:pPr>
            <a:endParaRPr lang="en-US" dirty="0"/>
          </a:p>
          <a:p>
            <a:pPr marL="342900" indent="-342900">
              <a:buFont typeface="+mj-lt"/>
              <a:buAutoNum type="arabicPeriod" startAt="8"/>
            </a:pPr>
            <a:r>
              <a:rPr lang="en-US" dirty="0"/>
              <a:t>Type the truck number for which this VIR is being completed.</a:t>
            </a:r>
          </a:p>
          <a:p>
            <a:pPr marL="342900" indent="-342900">
              <a:buFont typeface="+mj-lt"/>
              <a:buAutoNum type="arabicPeriod" startAt="8"/>
            </a:pPr>
            <a:endParaRPr lang="en-US" dirty="0"/>
          </a:p>
          <a:p>
            <a:pPr marL="342900" indent="-342900">
              <a:buFont typeface="+mj-lt"/>
              <a:buAutoNum type="arabicPeriod" startAt="8"/>
            </a:pPr>
            <a:r>
              <a:rPr lang="en-US" dirty="0"/>
              <a:t>Tap Done.</a:t>
            </a:r>
          </a:p>
        </p:txBody>
      </p:sp>
      <p:sp>
        <p:nvSpPr>
          <p:cNvPr id="6" name="Rectangle 5"/>
          <p:cNvSpPr/>
          <p:nvPr/>
        </p:nvSpPr>
        <p:spPr>
          <a:xfrm>
            <a:off x="4007506" y="1609344"/>
            <a:ext cx="857102" cy="365759"/>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7" name="Rectangle 6"/>
          <p:cNvSpPr/>
          <p:nvPr/>
        </p:nvSpPr>
        <p:spPr>
          <a:xfrm>
            <a:off x="5991149" y="2209191"/>
            <a:ext cx="467631" cy="257098"/>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27489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1" y="2647950"/>
            <a:ext cx="2986125" cy="1752599"/>
          </a:xfrm>
          <a:prstGeom prst="rect">
            <a:avLst/>
          </a:prstGeom>
          <a:ln w="3175">
            <a:solidFill>
              <a:schemeClr val="tx1"/>
            </a:solidFill>
          </a:ln>
        </p:spPr>
      </p:pic>
      <p:sp>
        <p:nvSpPr>
          <p:cNvPr id="2" name="Title 1"/>
          <p:cNvSpPr>
            <a:spLocks noGrp="1"/>
          </p:cNvSpPr>
          <p:nvPr>
            <p:ph type="title"/>
          </p:nvPr>
        </p:nvSpPr>
        <p:spPr/>
        <p:txBody>
          <a:bodyPr/>
          <a:lstStyle/>
          <a:p>
            <a:r>
              <a:rPr lang="en-US" dirty="0"/>
              <a:t>Trailer Inspection</a:t>
            </a:r>
          </a:p>
        </p:txBody>
      </p:sp>
      <p:sp>
        <p:nvSpPr>
          <p:cNvPr id="3" name="Content Placeholder 2"/>
          <p:cNvSpPr>
            <a:spLocks noGrp="1"/>
          </p:cNvSpPr>
          <p:nvPr>
            <p:ph idx="1"/>
          </p:nvPr>
        </p:nvSpPr>
        <p:spPr>
          <a:xfrm>
            <a:off x="320220" y="743204"/>
            <a:ext cx="3136490" cy="3840988"/>
          </a:xfrm>
        </p:spPr>
        <p:txBody>
          <a:bodyPr/>
          <a:lstStyle/>
          <a:p>
            <a:pPr marL="0" indent="0">
              <a:buNone/>
            </a:pPr>
            <a:r>
              <a:rPr lang="en-US" dirty="0"/>
              <a:t>After completing the inspection, VIR asks if you have a trailer.</a:t>
            </a:r>
          </a:p>
          <a:p>
            <a:pPr marL="0" indent="0">
              <a:buNone/>
            </a:pPr>
            <a:r>
              <a:rPr lang="en-US" dirty="0"/>
              <a:t>In this example, you have a trailer with a defect.</a:t>
            </a:r>
          </a:p>
          <a:p>
            <a:pPr marL="0" indent="0">
              <a:buNone/>
            </a:pPr>
            <a:endParaRPr lang="en-US" dirty="0"/>
          </a:p>
          <a:p>
            <a:pPr marL="342900" indent="-342900">
              <a:buFont typeface="+mj-lt"/>
              <a:buAutoNum type="arabicPeriod"/>
            </a:pPr>
            <a:r>
              <a:rPr lang="en-US" dirty="0"/>
              <a:t>Tap Yes.</a:t>
            </a:r>
          </a:p>
          <a:p>
            <a:pPr marL="342900" indent="-342900">
              <a:buFont typeface="+mj-lt"/>
              <a:buAutoNum type="arabicPeriod"/>
            </a:pPr>
            <a:endParaRPr lang="en-US" dirty="0"/>
          </a:p>
          <a:p>
            <a:pPr marL="342900" indent="-342900">
              <a:buFont typeface="+mj-lt"/>
              <a:buAutoNum type="arabicPeriod"/>
            </a:pPr>
            <a:endParaRPr lang="en-US" dirty="0"/>
          </a:p>
          <a:p>
            <a:pPr marL="342900" indent="-342900">
              <a:buFont typeface="+mj-lt"/>
              <a:buAutoNum type="arabicPeriod"/>
            </a:pPr>
            <a:r>
              <a:rPr lang="en-US" dirty="0"/>
              <a:t>Tap Yes and then tap the check box(</a:t>
            </a:r>
            <a:r>
              <a:rPr lang="en-US" dirty="0" err="1"/>
              <a:t>es</a:t>
            </a:r>
            <a:r>
              <a:rPr lang="en-US" dirty="0"/>
              <a:t>) to indicate the problems you found.</a:t>
            </a:r>
          </a:p>
          <a:p>
            <a:pPr marL="342900" indent="-342900">
              <a:buFont typeface="+mj-lt"/>
              <a:buAutoNum type="arabicPeriod"/>
            </a:pPr>
            <a:r>
              <a:rPr lang="en-US" dirty="0"/>
              <a:t>Tap Next Page.</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743204"/>
            <a:ext cx="2998013" cy="1759575"/>
          </a:xfrm>
          <a:prstGeom prst="rect">
            <a:avLst/>
          </a:prstGeom>
        </p:spPr>
      </p:pic>
      <p:sp>
        <p:nvSpPr>
          <p:cNvPr id="6" name="Rectangle 5"/>
          <p:cNvSpPr/>
          <p:nvPr/>
        </p:nvSpPr>
        <p:spPr>
          <a:xfrm>
            <a:off x="4572000" y="1872691"/>
            <a:ext cx="416962" cy="248719"/>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 name="Rectangle 7"/>
          <p:cNvSpPr/>
          <p:nvPr/>
        </p:nvSpPr>
        <p:spPr>
          <a:xfrm>
            <a:off x="6005780" y="4118458"/>
            <a:ext cx="463602" cy="267462"/>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 name="Rectangle 8"/>
          <p:cNvSpPr/>
          <p:nvPr/>
        </p:nvSpPr>
        <p:spPr>
          <a:xfrm>
            <a:off x="3505201" y="3291840"/>
            <a:ext cx="2793186" cy="672998"/>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717102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743203"/>
            <a:ext cx="3005327" cy="1763868"/>
          </a:xfrm>
          <a:prstGeom prst="rect">
            <a:avLst/>
          </a:prstGeom>
          <a:ln w="3175">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2647950"/>
            <a:ext cx="3005328" cy="1763869"/>
          </a:xfrm>
          <a:prstGeom prst="rect">
            <a:avLst/>
          </a:prstGeom>
        </p:spPr>
      </p:pic>
      <p:sp>
        <p:nvSpPr>
          <p:cNvPr id="2" name="Title 1"/>
          <p:cNvSpPr>
            <a:spLocks noGrp="1"/>
          </p:cNvSpPr>
          <p:nvPr>
            <p:ph type="title"/>
          </p:nvPr>
        </p:nvSpPr>
        <p:spPr/>
        <p:txBody>
          <a:bodyPr/>
          <a:lstStyle/>
          <a:p>
            <a:r>
              <a:rPr lang="en-US" sz="2800" dirty="0"/>
              <a:t>Submit and Inspection with a Defect</a:t>
            </a:r>
          </a:p>
        </p:txBody>
      </p:sp>
      <p:sp>
        <p:nvSpPr>
          <p:cNvPr id="3" name="Content Placeholder 2"/>
          <p:cNvSpPr>
            <a:spLocks noGrp="1"/>
          </p:cNvSpPr>
          <p:nvPr>
            <p:ph idx="1"/>
          </p:nvPr>
        </p:nvSpPr>
        <p:spPr>
          <a:xfrm>
            <a:off x="320220" y="743204"/>
            <a:ext cx="3081072" cy="3840988"/>
          </a:xfrm>
        </p:spPr>
        <p:txBody>
          <a:bodyPr/>
          <a:lstStyle/>
          <a:p>
            <a:pPr marL="342900" indent="-342900">
              <a:buFont typeface="+mj-lt"/>
              <a:buAutoNum type="arabicPeriod"/>
            </a:pPr>
            <a:r>
              <a:rPr lang="en-US" dirty="0"/>
              <a:t>Enter a description of the defect.</a:t>
            </a:r>
          </a:p>
          <a:p>
            <a:pPr marL="342900" indent="-342900">
              <a:buFont typeface="+mj-lt"/>
              <a:buAutoNum type="arabicPeriod"/>
            </a:pPr>
            <a:r>
              <a:rPr lang="en-US" dirty="0"/>
              <a:t>“Sign” the form by entering the Trailer ID.</a:t>
            </a:r>
          </a:p>
          <a:p>
            <a:pPr marL="342900" indent="-342900">
              <a:buFont typeface="+mj-lt"/>
              <a:buAutoNum type="arabicPeriod"/>
            </a:pPr>
            <a:r>
              <a:rPr lang="en-US" dirty="0"/>
              <a:t>Tap Done.</a:t>
            </a:r>
          </a:p>
          <a:p>
            <a:pPr marL="342900" indent="-342900">
              <a:buFont typeface="+mj-lt"/>
              <a:buAutoNum type="arabicPeriod"/>
            </a:pPr>
            <a:r>
              <a:rPr lang="en-US" dirty="0"/>
              <a:t>Tap OK to acknowledge completion.</a:t>
            </a:r>
          </a:p>
          <a:p>
            <a:pPr marL="0" indent="0">
              <a:buNone/>
            </a:pPr>
            <a:endParaRPr lang="en-US" dirty="0"/>
          </a:p>
          <a:p>
            <a:pPr marL="0" indent="0">
              <a:buNone/>
            </a:pPr>
            <a:endParaRPr lang="en-US" sz="1400" dirty="0"/>
          </a:p>
          <a:p>
            <a:pPr marL="0" indent="0">
              <a:buNone/>
            </a:pPr>
            <a:r>
              <a:rPr lang="en-US" sz="1200" b="1" dirty="0"/>
              <a:t>Note: </a:t>
            </a:r>
            <a:r>
              <a:rPr lang="en-US" sz="1200" dirty="0"/>
              <a:t>Reporting defects from a vehicle inspection is the same process. The result is an open VIR that your company needs to address.</a:t>
            </a:r>
          </a:p>
        </p:txBody>
      </p:sp>
      <p:sp>
        <p:nvSpPr>
          <p:cNvPr id="7" name="Rectangle 6"/>
          <p:cNvSpPr/>
          <p:nvPr/>
        </p:nvSpPr>
        <p:spPr>
          <a:xfrm>
            <a:off x="3628339" y="1645920"/>
            <a:ext cx="1389888" cy="299923"/>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 name="Rectangle 7"/>
          <p:cNvSpPr/>
          <p:nvPr/>
        </p:nvSpPr>
        <p:spPr>
          <a:xfrm>
            <a:off x="6042355" y="2238451"/>
            <a:ext cx="401834" cy="253992"/>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 name="Rectangle 8"/>
          <p:cNvSpPr/>
          <p:nvPr/>
        </p:nvSpPr>
        <p:spPr>
          <a:xfrm>
            <a:off x="4776826" y="3745383"/>
            <a:ext cx="431596" cy="241401"/>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9341190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an Open VIR</a:t>
            </a:r>
          </a:p>
        </p:txBody>
      </p:sp>
      <p:sp>
        <p:nvSpPr>
          <p:cNvPr id="3" name="Content Placeholder 2"/>
          <p:cNvSpPr>
            <a:spLocks noGrp="1"/>
          </p:cNvSpPr>
          <p:nvPr>
            <p:ph idx="1"/>
          </p:nvPr>
        </p:nvSpPr>
        <p:spPr>
          <a:xfrm>
            <a:off x="320220" y="743204"/>
            <a:ext cx="3101854" cy="3840988"/>
          </a:xfrm>
        </p:spPr>
        <p:txBody>
          <a:bodyPr/>
          <a:lstStyle/>
          <a:p>
            <a:pPr marL="0" indent="0">
              <a:buNone/>
            </a:pPr>
            <a:r>
              <a:rPr lang="en-US" dirty="0"/>
              <a:t>After sending an inspection report with a defect, the Alert Manager notifies you when Maintenance responds.</a:t>
            </a:r>
          </a:p>
          <a:p>
            <a:pPr marL="0" indent="0">
              <a:buNone/>
            </a:pPr>
            <a:endParaRPr lang="en-US" dirty="0"/>
          </a:p>
          <a:p>
            <a:pPr marL="342900" indent="-342900">
              <a:buFont typeface="+mj-lt"/>
              <a:buAutoNum type="arabicPeriod"/>
            </a:pPr>
            <a:r>
              <a:rPr lang="en-US" dirty="0"/>
              <a:t>Tap the Alert to open the VIR.</a:t>
            </a:r>
          </a:p>
          <a:p>
            <a:pPr marL="342900" indent="-342900">
              <a:buFont typeface="+mj-lt"/>
              <a:buAutoNum type="arabicPeriod"/>
            </a:pPr>
            <a:endParaRPr lang="en-US" dirty="0"/>
          </a:p>
          <a:p>
            <a:pPr marL="342900" indent="-342900">
              <a:buFont typeface="+mj-lt"/>
              <a:buAutoNum type="arabicPeriod"/>
            </a:pPr>
            <a:r>
              <a:rPr lang="en-US" dirty="0"/>
              <a:t>Read the response, check its accuracy, and then tap Next Page.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2647950"/>
            <a:ext cx="2986127" cy="1752599"/>
          </a:xfrm>
          <a:prstGeom prst="rect">
            <a:avLst/>
          </a:prstGeom>
          <a:ln w="3175">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1" y="746118"/>
            <a:ext cx="2983382" cy="1748075"/>
          </a:xfrm>
          <a:prstGeom prst="rect">
            <a:avLst/>
          </a:prstGeom>
        </p:spPr>
      </p:pic>
      <p:sp>
        <p:nvSpPr>
          <p:cNvPr id="7" name="Rectangle 6"/>
          <p:cNvSpPr/>
          <p:nvPr/>
        </p:nvSpPr>
        <p:spPr>
          <a:xfrm>
            <a:off x="3505201" y="1767636"/>
            <a:ext cx="1147266" cy="390348"/>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 name="Rectangle 7"/>
          <p:cNvSpPr/>
          <p:nvPr/>
        </p:nvSpPr>
        <p:spPr>
          <a:xfrm>
            <a:off x="6031380" y="4129888"/>
            <a:ext cx="416962" cy="248719"/>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 name="Rectangle 8"/>
          <p:cNvSpPr/>
          <p:nvPr/>
        </p:nvSpPr>
        <p:spPr>
          <a:xfrm>
            <a:off x="5705855" y="1492300"/>
            <a:ext cx="607161" cy="138989"/>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 name="Rectangle 9"/>
          <p:cNvSpPr/>
          <p:nvPr/>
        </p:nvSpPr>
        <p:spPr>
          <a:xfrm>
            <a:off x="5983833" y="760749"/>
            <a:ext cx="256031" cy="219488"/>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11177849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199" y="743204"/>
            <a:ext cx="2982950" cy="1750735"/>
          </a:xfrm>
          <a:prstGeom prst="rect">
            <a:avLst/>
          </a:prstGeom>
          <a:ln w="3175">
            <a:solidFill>
              <a:schemeClr val="tx1"/>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5200" y="2647951"/>
            <a:ext cx="2986126" cy="1752599"/>
          </a:xfrm>
          <a:prstGeom prst="rect">
            <a:avLst/>
          </a:prstGeom>
          <a:ln w="3175">
            <a:solidFill>
              <a:schemeClr val="tx1"/>
            </a:solidFill>
          </a:ln>
        </p:spPr>
      </p:pic>
      <p:sp>
        <p:nvSpPr>
          <p:cNvPr id="2" name="Title 1"/>
          <p:cNvSpPr>
            <a:spLocks noGrp="1"/>
          </p:cNvSpPr>
          <p:nvPr>
            <p:ph type="title"/>
          </p:nvPr>
        </p:nvSpPr>
        <p:spPr/>
        <p:txBody>
          <a:bodyPr/>
          <a:lstStyle/>
          <a:p>
            <a:r>
              <a:rPr lang="en-US" dirty="0"/>
              <a:t>Closing an Open VIR</a:t>
            </a:r>
          </a:p>
        </p:txBody>
      </p:sp>
      <p:sp>
        <p:nvSpPr>
          <p:cNvPr id="3" name="Content Placeholder 2"/>
          <p:cNvSpPr>
            <a:spLocks noGrp="1"/>
          </p:cNvSpPr>
          <p:nvPr>
            <p:ph idx="1"/>
          </p:nvPr>
        </p:nvSpPr>
        <p:spPr>
          <a:xfrm>
            <a:off x="320219" y="743204"/>
            <a:ext cx="3067217" cy="3840988"/>
          </a:xfrm>
        </p:spPr>
        <p:txBody>
          <a:bodyPr/>
          <a:lstStyle/>
          <a:p>
            <a:pPr marL="0" indent="0">
              <a:buNone/>
            </a:pPr>
            <a:r>
              <a:rPr lang="en-US" sz="1400" dirty="0"/>
              <a:t>You must close the VIR; it is unlawful to drive with an open defect.</a:t>
            </a:r>
          </a:p>
          <a:p>
            <a:pPr marL="342900" indent="-342900">
              <a:buFont typeface="+mj-lt"/>
              <a:buAutoNum type="arabicPeriod"/>
            </a:pPr>
            <a:r>
              <a:rPr lang="en-US" sz="1400" dirty="0"/>
              <a:t>Tap Yes or No to answer the safety question.</a:t>
            </a:r>
          </a:p>
          <a:p>
            <a:pPr marL="342900" indent="-342900">
              <a:buFont typeface="+mj-lt"/>
              <a:buAutoNum type="arabicPeriod"/>
            </a:pPr>
            <a:r>
              <a:rPr lang="en-US" sz="1400" dirty="0"/>
              <a:t>Select your name from the drop-down list.</a:t>
            </a:r>
          </a:p>
          <a:p>
            <a:pPr marL="342900" indent="-342900">
              <a:buFont typeface="+mj-lt"/>
              <a:buAutoNum type="arabicPeriod"/>
            </a:pPr>
            <a:r>
              <a:rPr lang="en-US" sz="1400" dirty="0"/>
              <a:t>Tap Done.</a:t>
            </a:r>
          </a:p>
          <a:p>
            <a:pPr marL="0" indent="0">
              <a:buNone/>
            </a:pPr>
            <a:endParaRPr lang="en-US" sz="1100" dirty="0"/>
          </a:p>
          <a:p>
            <a:pPr marL="0" indent="0">
              <a:buNone/>
            </a:pPr>
            <a:r>
              <a:rPr lang="en-US" sz="1100" b="1" dirty="0"/>
              <a:t>Notes:</a:t>
            </a:r>
          </a:p>
          <a:p>
            <a:r>
              <a:rPr lang="en-US" sz="1100" dirty="0"/>
              <a:t>You </a:t>
            </a:r>
            <a:r>
              <a:rPr lang="en-US" sz="1100" b="1" dirty="0"/>
              <a:t>cannot</a:t>
            </a:r>
            <a:r>
              <a:rPr lang="en-US" sz="1100" dirty="0"/>
              <a:t> create a new vehicle VIR if an open defect exists.</a:t>
            </a:r>
          </a:p>
          <a:p>
            <a:r>
              <a:rPr lang="en-US" sz="1100" dirty="0"/>
              <a:t>You </a:t>
            </a:r>
            <a:r>
              <a:rPr lang="en-US" sz="1100" b="1" dirty="0"/>
              <a:t>can</a:t>
            </a:r>
            <a:r>
              <a:rPr lang="en-US" sz="1100" dirty="0"/>
              <a:t> create a new trailer VIR with a pending defect trailer VIR.</a:t>
            </a:r>
          </a:p>
          <a:p>
            <a:r>
              <a:rPr lang="en-US" sz="1100" dirty="0"/>
              <a:t>If the repairs are not satisfactory, say “No” to the safety question and then create a new defect VIR.</a:t>
            </a:r>
          </a:p>
        </p:txBody>
      </p:sp>
      <p:sp>
        <p:nvSpPr>
          <p:cNvPr id="7" name="Rectangle 6"/>
          <p:cNvSpPr/>
          <p:nvPr/>
        </p:nvSpPr>
        <p:spPr>
          <a:xfrm>
            <a:off x="3505200" y="3233318"/>
            <a:ext cx="2061667" cy="577901"/>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8" name="Rectangle 7"/>
          <p:cNvSpPr/>
          <p:nvPr/>
        </p:nvSpPr>
        <p:spPr>
          <a:xfrm>
            <a:off x="3599079" y="1243584"/>
            <a:ext cx="1894636" cy="512064"/>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9" name="Rectangle 8"/>
          <p:cNvSpPr/>
          <p:nvPr/>
        </p:nvSpPr>
        <p:spPr>
          <a:xfrm>
            <a:off x="6013094" y="2215415"/>
            <a:ext cx="416962" cy="248719"/>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2197803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IVG Driver Training</a:t>
            </a:r>
          </a:p>
        </p:txBody>
      </p:sp>
      <p:sp>
        <p:nvSpPr>
          <p:cNvPr id="3" name="Content Placeholder 2"/>
          <p:cNvSpPr>
            <a:spLocks noGrp="1"/>
          </p:cNvSpPr>
          <p:nvPr>
            <p:ph type="body" idx="1"/>
          </p:nvPr>
        </p:nvSpPr>
        <p:spPr/>
        <p:txBody>
          <a:bodyPr/>
          <a:lstStyle/>
          <a:p>
            <a:pPr algn="ctr"/>
            <a:r>
              <a:rPr lang="en-US" dirty="0"/>
              <a:t>This concludes the Vehicle </a:t>
            </a:r>
            <a:r>
              <a:rPr lang="en-US"/>
              <a:t>Inspection Report training</a:t>
            </a:r>
            <a:r>
              <a:rPr lang="en-US" dirty="0"/>
              <a:t>.</a:t>
            </a:r>
          </a:p>
        </p:txBody>
      </p:sp>
    </p:spTree>
    <p:extLst>
      <p:ext uri="{BB962C8B-B14F-4D97-AF65-F5344CB8AC3E}">
        <p14:creationId xmlns:p14="http://schemas.microsoft.com/office/powerpoint/2010/main" val="3045111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Instructor Training Checklist: VIR</a:t>
            </a:r>
            <a:endParaRPr lang="en-US" dirty="0"/>
          </a:p>
        </p:txBody>
      </p:sp>
      <p:sp>
        <p:nvSpPr>
          <p:cNvPr id="3" name="Content Placeholder 2"/>
          <p:cNvSpPr>
            <a:spLocks noGrp="1"/>
          </p:cNvSpPr>
          <p:nvPr>
            <p:ph idx="1"/>
          </p:nvPr>
        </p:nvSpPr>
        <p:spPr/>
        <p:txBody>
          <a:bodyPr/>
          <a:lstStyle/>
          <a:p>
            <a:pPr marL="0" indent="0">
              <a:buNone/>
            </a:pPr>
            <a:r>
              <a:rPr lang="en-US" b="1" dirty="0"/>
              <a:t>Create vehicle and trailer inspection reports</a:t>
            </a:r>
          </a:p>
          <a:p>
            <a:pPr>
              <a:buFont typeface="Wingdings" panose="05000000000000000000" pitchFamily="2" charset="2"/>
              <a:buChar char="q"/>
            </a:pPr>
            <a:r>
              <a:rPr lang="en-US" sz="1200" dirty="0"/>
              <a:t>Show how to access VIR</a:t>
            </a:r>
          </a:p>
          <a:p>
            <a:pPr lvl="1">
              <a:buFont typeface="Wingdings" panose="05000000000000000000" pitchFamily="2" charset="2"/>
              <a:buChar char="q"/>
            </a:pPr>
            <a:r>
              <a:rPr lang="en-US" sz="1100" dirty="0"/>
              <a:t>Hours of Service/VIR button (home screen)</a:t>
            </a:r>
          </a:p>
          <a:p>
            <a:pPr lvl="1">
              <a:buFont typeface="Wingdings" panose="05000000000000000000" pitchFamily="2" charset="2"/>
              <a:buChar char="q"/>
            </a:pPr>
            <a:r>
              <a:rPr lang="en-US" sz="1100" dirty="0"/>
              <a:t>Vehicle Inspection button (home screen)</a:t>
            </a:r>
          </a:p>
          <a:p>
            <a:pPr lvl="1">
              <a:buFont typeface="Wingdings" panose="05000000000000000000" pitchFamily="2" charset="2"/>
              <a:buChar char="q"/>
            </a:pPr>
            <a:r>
              <a:rPr lang="en-US" sz="1100" dirty="0"/>
              <a:t>VIR button from within any HOS screen</a:t>
            </a:r>
          </a:p>
          <a:p>
            <a:pPr>
              <a:buFont typeface="Wingdings" panose="05000000000000000000" pitchFamily="2" charset="2"/>
              <a:buChar char="q"/>
            </a:pPr>
            <a:r>
              <a:rPr lang="en-US" sz="1200" dirty="0"/>
              <a:t>Create a VIR with no defects.</a:t>
            </a:r>
          </a:p>
          <a:p>
            <a:pPr>
              <a:buFont typeface="Wingdings" panose="05000000000000000000" pitchFamily="2" charset="2"/>
              <a:buChar char="q"/>
            </a:pPr>
            <a:r>
              <a:rPr lang="en-US" sz="1200" dirty="0"/>
              <a:t>Create a VIR with defects.</a:t>
            </a:r>
            <a:br>
              <a:rPr lang="en-US" sz="1200" dirty="0"/>
            </a:br>
            <a:endParaRPr lang="en-US" sz="1200" dirty="0"/>
          </a:p>
          <a:p>
            <a:pPr marL="0" indent="0">
              <a:buNone/>
            </a:pPr>
            <a:r>
              <a:rPr lang="en-US" b="1" dirty="0"/>
              <a:t>Complete the defect process</a:t>
            </a:r>
          </a:p>
          <a:p>
            <a:pPr>
              <a:buFont typeface="Wingdings" panose="05000000000000000000" pitchFamily="2" charset="2"/>
              <a:buChar char="q"/>
            </a:pPr>
            <a:r>
              <a:rPr lang="en-US" sz="1200" dirty="0"/>
              <a:t>View defect VIR when waiting for a maintenance response.</a:t>
            </a:r>
          </a:p>
          <a:p>
            <a:pPr>
              <a:buFont typeface="Wingdings" panose="05000000000000000000" pitchFamily="2" charset="2"/>
              <a:buChar char="q"/>
            </a:pPr>
            <a:r>
              <a:rPr lang="en-US" sz="1200" dirty="0"/>
              <a:t>Acknowledge and close the VIR</a:t>
            </a:r>
          </a:p>
          <a:p>
            <a:pPr marL="0" indent="0">
              <a:buNone/>
            </a:pPr>
            <a:endParaRPr lang="en-US" dirty="0"/>
          </a:p>
          <a:p>
            <a:pPr marL="0" indent="0">
              <a:buNone/>
            </a:pPr>
            <a:r>
              <a:rPr lang="en-US" sz="1200" b="1" dirty="0"/>
              <a:t>Note: </a:t>
            </a:r>
            <a:r>
              <a:rPr lang="en-US" sz="1200" i="1" dirty="0"/>
              <a:t>If the defect is not repaired, the driver must close the defect and create a new defect. If a vehicle defect is pending, the driver cannot create a new defect. If a trailer defect is pending, the driver can choose another trailer and send a new trailer inspection report.</a:t>
            </a:r>
          </a:p>
        </p:txBody>
      </p:sp>
    </p:spTree>
    <p:extLst>
      <p:ext uri="{BB962C8B-B14F-4D97-AF65-F5344CB8AC3E}">
        <p14:creationId xmlns:p14="http://schemas.microsoft.com/office/powerpoint/2010/main" val="42088492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latin typeface="Arial" panose="020B0604020202020204" pitchFamily="34" charset="0"/>
                <a:cs typeface="Arial" panose="020B0604020202020204" pitchFamily="34" charset="0"/>
              </a:rPr>
              <a:t>IVG Driver Training</a:t>
            </a:r>
          </a:p>
        </p:txBody>
      </p:sp>
      <p:sp>
        <p:nvSpPr>
          <p:cNvPr id="3" name="Text Placeholder 2"/>
          <p:cNvSpPr>
            <a:spLocks noGrp="1"/>
          </p:cNvSpPr>
          <p:nvPr>
            <p:ph type="body" sz="quarter" idx="11"/>
          </p:nvPr>
        </p:nvSpPr>
        <p:spPr/>
        <p:txBody>
          <a:bodyPr/>
          <a:lstStyle/>
          <a:p>
            <a:r>
              <a:rPr lang="en-US" dirty="0">
                <a:latin typeface="Arial" panose="020B0604020202020204" pitchFamily="34" charset="0"/>
                <a:cs typeface="Arial" panose="020B0604020202020204" pitchFamily="34" charset="0"/>
              </a:rPr>
              <a:t>Vehicle Inspection Report</a:t>
            </a:r>
          </a:p>
        </p:txBody>
      </p:sp>
      <p:sp>
        <p:nvSpPr>
          <p:cNvPr id="5" name="Content Placeholder 4"/>
          <p:cNvSpPr>
            <a:spLocks noGrp="1"/>
          </p:cNvSpPr>
          <p:nvPr>
            <p:ph sz="quarter" idx="13"/>
          </p:nvPr>
        </p:nvSpPr>
        <p:spPr/>
        <p:txBody>
          <a:bodyPr/>
          <a:lstStyle/>
          <a:p>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5889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latin typeface="Arial" panose="020B0604020202020204" pitchFamily="34" charset="0"/>
                <a:cs typeface="Arial" panose="020B0604020202020204" pitchFamily="34" charset="0"/>
              </a:rPr>
              <a:t>Safety Information</a:t>
            </a:r>
          </a:p>
        </p:txBody>
      </p:sp>
      <p:pic>
        <p:nvPicPr>
          <p:cNvPr id="4" name="Picture 14" descr="driverwarning.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5458" y="872922"/>
            <a:ext cx="5974406" cy="5973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a:extLst>
              <a:ext uri="{FF2B5EF4-FFF2-40B4-BE49-F238E27FC236}">
                <a16:creationId xmlns:a16="http://schemas.microsoft.com/office/drawing/2014/main" id="{7C8617AE-D56E-4B8A-A603-3C3C08505F9F}"/>
              </a:ext>
            </a:extLst>
          </p:cNvPr>
          <p:cNvSpPr>
            <a:spLocks noGrp="1"/>
          </p:cNvSpPr>
          <p:nvPr>
            <p:ph idx="1"/>
          </p:nvPr>
        </p:nvSpPr>
        <p:spPr>
          <a:xfrm>
            <a:off x="542471" y="1868848"/>
            <a:ext cx="3061366" cy="2883152"/>
          </a:xfrm>
        </p:spPr>
        <p:txBody>
          <a:bodyPr/>
          <a:lstStyle/>
          <a:p>
            <a:pPr marL="0" indent="0">
              <a:buNone/>
            </a:pPr>
            <a:r>
              <a:rPr lang="en-US" sz="1400" dirty="0">
                <a:latin typeface="Arial" panose="020B0604020202020204" pitchFamily="34" charset="0"/>
                <a:cs typeface="Arial" panose="020B0604020202020204" pitchFamily="34" charset="0"/>
              </a:rPr>
              <a:t>You cannot use the IVG to read</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or type messages while moving.</a:t>
            </a:r>
          </a:p>
          <a:p>
            <a:r>
              <a:rPr lang="en-US" sz="1400" dirty="0">
                <a:latin typeface="Arial" panose="020B0604020202020204" pitchFamily="34" charset="0"/>
                <a:cs typeface="Arial" panose="020B0604020202020204" pitchFamily="34" charset="0"/>
              </a:rPr>
              <a:t>Exception: a logged in, non-driving co-driver may use the IVG without restriction.</a:t>
            </a:r>
          </a:p>
          <a:p>
            <a:pPr marL="600075" lvl="2" indent="0">
              <a:buNone/>
            </a:pPr>
            <a:endParaRPr lang="en-US" dirty="0">
              <a:latin typeface="Arial" panose="020B0604020202020204" pitchFamily="34" charset="0"/>
              <a:cs typeface="Arial" panose="020B0604020202020204" pitchFamily="34" charset="0"/>
            </a:endParaRPr>
          </a:p>
          <a:p>
            <a:pPr marL="600075" lvl="2" indent="0">
              <a:buNone/>
            </a:pP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	</a:t>
            </a:r>
            <a:endParaRPr lang="en-US" sz="1200" dirty="0">
              <a:latin typeface="Arial" panose="020B0604020202020204" pitchFamily="34" charset="0"/>
              <a:cs typeface="Arial" panose="020B0604020202020204" pitchFamily="34" charset="0"/>
            </a:endParaRPr>
          </a:p>
          <a:p>
            <a:pPr marL="0" indent="0">
              <a:buNone/>
            </a:pPr>
            <a:r>
              <a:rPr lang="en-US" dirty="0">
                <a:latin typeface="Arial" panose="020B0604020202020204" pitchFamily="34" charset="0"/>
                <a:cs typeface="Arial" panose="020B0604020202020204" pitchFamily="34" charset="0"/>
              </a:rPr>
              <a:t>	</a:t>
            </a:r>
          </a:p>
        </p:txBody>
      </p:sp>
      <p:pic>
        <p:nvPicPr>
          <p:cNvPr id="12" name="Picture 23" descr="US_DOT_truck_accident_1a">
            <a:extLst>
              <a:ext uri="{FF2B5EF4-FFF2-40B4-BE49-F238E27FC236}">
                <a16:creationId xmlns:a16="http://schemas.microsoft.com/office/drawing/2014/main" id="{1D4AB493-1D2D-40C1-B126-88C867E3EC4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03836" y="1868847"/>
            <a:ext cx="3066028" cy="2006249"/>
          </a:xfrm>
          <a:prstGeom prst="rect">
            <a:avLst/>
          </a:prstGeom>
          <a:solidFill>
            <a:srgbClr val="FFFFFF">
              <a:shade val="85000"/>
            </a:srgbClr>
          </a:solidFill>
          <a:ln w="88900" cap="sq">
            <a:solidFill>
              <a:srgbClr val="FFFFFF"/>
            </a:solidFill>
            <a:miter lim="800000"/>
          </a:ln>
          <a:effectLst/>
          <a:extLst/>
        </p:spPr>
      </p:pic>
      <p:pic>
        <p:nvPicPr>
          <p:cNvPr id="13" name="Picture 30" descr="speaker_2">
            <a:extLst>
              <a:ext uri="{FF2B5EF4-FFF2-40B4-BE49-F238E27FC236}">
                <a16:creationId xmlns:a16="http://schemas.microsoft.com/office/drawing/2014/main" id="{F15FA078-7645-49E2-B5B4-9D38D6FD9029}"/>
              </a:ext>
            </a:extLst>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rot="-4081589">
            <a:off x="782932" y="4062032"/>
            <a:ext cx="510613" cy="39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Content Placeholder 2">
            <a:extLst>
              <a:ext uri="{FF2B5EF4-FFF2-40B4-BE49-F238E27FC236}">
                <a16:creationId xmlns:a16="http://schemas.microsoft.com/office/drawing/2014/main" id="{743B550A-FE3F-4742-966F-88684D0297A9}"/>
              </a:ext>
            </a:extLst>
          </p:cNvPr>
          <p:cNvSpPr txBox="1">
            <a:spLocks/>
          </p:cNvSpPr>
          <p:nvPr/>
        </p:nvSpPr>
        <p:spPr bwMode="auto">
          <a:xfrm>
            <a:off x="542469" y="3667924"/>
            <a:ext cx="3910777" cy="108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257175" indent="-257175" algn="l" defTabSz="342900" rtl="0" eaLnBrk="1" fontAlgn="base" hangingPunct="1">
              <a:spcBef>
                <a:spcPct val="20000"/>
              </a:spcBef>
              <a:spcAft>
                <a:spcPct val="0"/>
              </a:spcAft>
              <a:buClr>
                <a:srgbClr val="F8991D"/>
              </a:buClr>
              <a:buFont typeface="Arial" pitchFamily="34" charset="0"/>
              <a:buChar char="•"/>
              <a:defRPr sz="1600" kern="1200" baseline="0">
                <a:solidFill>
                  <a:srgbClr val="6D6E71"/>
                </a:solidFill>
                <a:latin typeface="Arial" panose="020B0604020202020204" pitchFamily="34" charset="0"/>
                <a:ea typeface="MS PGothic" pitchFamily="34" charset="-128"/>
                <a:cs typeface="Arial" panose="020B0604020202020204" pitchFamily="34" charset="0"/>
              </a:defRPr>
            </a:lvl1pPr>
            <a:lvl2pPr marL="557213" indent="-214313" algn="l" defTabSz="342900" rtl="0" eaLnBrk="1" fontAlgn="base" hangingPunct="1">
              <a:spcBef>
                <a:spcPct val="20000"/>
              </a:spcBef>
              <a:spcAft>
                <a:spcPct val="0"/>
              </a:spcAft>
              <a:buClr>
                <a:srgbClr val="F8991D"/>
              </a:buClr>
              <a:buFont typeface="Arial" pitchFamily="34" charset="0"/>
              <a:buChar char="–"/>
              <a:defRPr sz="1400" kern="1200" baseline="0">
                <a:solidFill>
                  <a:srgbClr val="6D6E71"/>
                </a:solidFill>
                <a:latin typeface="Arial" panose="020B0604020202020204" pitchFamily="34" charset="0"/>
                <a:ea typeface="MS PGothic" pitchFamily="34" charset="-128"/>
                <a:cs typeface="Arial" panose="020B0604020202020204" pitchFamily="34" charset="0"/>
              </a:defRPr>
            </a:lvl2pPr>
            <a:lvl3pPr marL="857250" indent="-257175" algn="l" defTabSz="342900" rtl="0" eaLnBrk="1" fontAlgn="base" hangingPunct="1">
              <a:spcBef>
                <a:spcPct val="20000"/>
              </a:spcBef>
              <a:spcAft>
                <a:spcPct val="0"/>
              </a:spcAft>
              <a:buClr>
                <a:srgbClr val="F8991D"/>
              </a:buClr>
              <a:buFont typeface="Courier New"/>
              <a:buChar char="o"/>
              <a:defRPr sz="1400" kern="1200" baseline="0">
                <a:solidFill>
                  <a:srgbClr val="6D6E71"/>
                </a:solidFill>
                <a:latin typeface="Arial" panose="020B0604020202020204" pitchFamily="34" charset="0"/>
                <a:ea typeface="MS PGothic" pitchFamily="34" charset="-128"/>
                <a:cs typeface="Arial" panose="020B0604020202020204" pitchFamily="34" charset="0"/>
              </a:defRPr>
            </a:lvl3pPr>
            <a:lvl4pPr marL="1200150" indent="-171450" algn="l" defTabSz="342900" rtl="0" eaLnBrk="1" fontAlgn="base" hangingPunct="1">
              <a:spcBef>
                <a:spcPct val="20000"/>
              </a:spcBef>
              <a:spcAft>
                <a:spcPct val="0"/>
              </a:spcAft>
              <a:buClr>
                <a:srgbClr val="F8991D"/>
              </a:buClr>
              <a:buFont typeface="Wingdings" pitchFamily="2" charset="2"/>
              <a:buChar char="²"/>
              <a:defRPr sz="1350" kern="1200">
                <a:solidFill>
                  <a:srgbClr val="6D6E71"/>
                </a:solidFill>
                <a:latin typeface="Arial" panose="020B0604020202020204" pitchFamily="34" charset="0"/>
                <a:ea typeface="MS PGothic" pitchFamily="34" charset="-128"/>
                <a:cs typeface="Arial" panose="020B0604020202020204" pitchFamily="34" charset="0"/>
              </a:defRPr>
            </a:lvl4pPr>
            <a:lvl5pPr marL="1543050" indent="-171450" algn="l" defTabSz="342900" rtl="0" eaLnBrk="1" fontAlgn="base" hangingPunct="1">
              <a:spcBef>
                <a:spcPct val="20000"/>
              </a:spcBef>
              <a:spcAft>
                <a:spcPct val="0"/>
              </a:spcAft>
              <a:buClr>
                <a:srgbClr val="F8991D"/>
              </a:buClr>
              <a:buFont typeface="Wingdings" pitchFamily="2" charset="2"/>
              <a:buChar char="§"/>
              <a:defRPr sz="1400" kern="1200">
                <a:solidFill>
                  <a:srgbClr val="6D6E71"/>
                </a:solidFill>
                <a:latin typeface="Arial" panose="020B0604020202020204" pitchFamily="34" charset="0"/>
                <a:ea typeface="MS PGothic" pitchFamily="34" charset="-128"/>
                <a:cs typeface="Arial" panose="020B0604020202020204" pitchFamily="34"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600075" lvl="2" indent="0">
              <a:buFont typeface="Courier New"/>
              <a:buNone/>
            </a:pPr>
            <a:r>
              <a:rPr lang="en-US" dirty="0"/>
              <a:t> </a:t>
            </a:r>
            <a:br>
              <a:rPr lang="en-US" dirty="0"/>
            </a:br>
            <a:r>
              <a:rPr lang="en-US" dirty="0"/>
              <a:t>  </a:t>
            </a:r>
            <a:br>
              <a:rPr lang="en-US" dirty="0"/>
            </a:br>
            <a:r>
              <a:rPr lang="en-US" dirty="0"/>
              <a:t>	</a:t>
            </a:r>
            <a:r>
              <a:rPr lang="en-US" sz="1200" dirty="0"/>
              <a:t>You can </a:t>
            </a:r>
            <a:r>
              <a:rPr lang="en-US" sz="1200" b="1" dirty="0"/>
              <a:t>listen</a:t>
            </a:r>
            <a:r>
              <a:rPr lang="en-US" sz="1200" dirty="0"/>
              <a:t> to messages while driving.</a:t>
            </a:r>
          </a:p>
          <a:p>
            <a:pPr marL="0" indent="0">
              <a:buFont typeface="Arial" pitchFamily="34" charset="0"/>
              <a:buNone/>
            </a:pPr>
            <a:r>
              <a:rPr lang="en-US" dirty="0"/>
              <a:t>	</a:t>
            </a:r>
          </a:p>
        </p:txBody>
      </p:sp>
    </p:spTree>
    <p:extLst>
      <p:ext uri="{BB962C8B-B14F-4D97-AF65-F5344CB8AC3E}">
        <p14:creationId xmlns:p14="http://schemas.microsoft.com/office/powerpoint/2010/main" val="2558279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700" dirty="0">
                <a:latin typeface="Arial" panose="020B0604020202020204" pitchFamily="34" charset="0"/>
                <a:cs typeface="Arial" panose="020B0604020202020204" pitchFamily="34" charset="0"/>
              </a:rPr>
              <a:t>Goals</a:t>
            </a:r>
          </a:p>
        </p:txBody>
      </p:sp>
      <p:sp>
        <p:nvSpPr>
          <p:cNvPr id="3" name="Content Placeholder 2"/>
          <p:cNvSpPr>
            <a:spLocks noGrp="1"/>
          </p:cNvSpPr>
          <p:nvPr>
            <p:ph idx="1"/>
          </p:nvPr>
        </p:nvSpPr>
        <p:spPr>
          <a:xfrm>
            <a:off x="629106" y="743204"/>
            <a:ext cx="3145537" cy="3840988"/>
          </a:xfrm>
        </p:spPr>
        <p:txBody>
          <a:bodyPr/>
          <a:lstStyle/>
          <a:p>
            <a:pPr marL="0" indent="0">
              <a:buNone/>
            </a:pPr>
            <a:r>
              <a:rPr lang="en-US" sz="1800" dirty="0">
                <a:latin typeface="Arial" panose="020B0604020202020204" pitchFamily="34" charset="0"/>
                <a:cs typeface="Arial" panose="020B0604020202020204" pitchFamily="34" charset="0"/>
              </a:rPr>
              <a:t>This presentation shows you how to p</a:t>
            </a:r>
            <a:r>
              <a:rPr lang="en-US" sz="1800" dirty="0"/>
              <a:t>erform vehicle and trailer inspections.</a:t>
            </a:r>
          </a:p>
        </p:txBody>
      </p:sp>
      <p:pic>
        <p:nvPicPr>
          <p:cNvPr id="4" name="Picture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835936" y="1495695"/>
            <a:ext cx="2565787" cy="200198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091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IVG Driver Training Topics</a:t>
            </a:r>
          </a:p>
        </p:txBody>
      </p:sp>
      <p:sp>
        <p:nvSpPr>
          <p:cNvPr id="3" name="Content Placeholder 2"/>
          <p:cNvSpPr>
            <a:spLocks noGrp="1"/>
          </p:cNvSpPr>
          <p:nvPr>
            <p:ph idx="1"/>
          </p:nvPr>
        </p:nvSpPr>
        <p:spPr/>
        <p:txBody>
          <a:bodyPr/>
          <a:lstStyle/>
          <a:p>
            <a:r>
              <a:rPr lang="en-US" dirty="0"/>
              <a:t>Creating an inspection report</a:t>
            </a:r>
          </a:p>
        </p:txBody>
      </p:sp>
    </p:spTree>
    <p:extLst>
      <p:ext uri="{BB962C8B-B14F-4D97-AF65-F5344CB8AC3E}">
        <p14:creationId xmlns:p14="http://schemas.microsoft.com/office/powerpoint/2010/main" val="9000033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Vehicle Inspection Report</a:t>
            </a:r>
          </a:p>
        </p:txBody>
      </p:sp>
      <p:sp>
        <p:nvSpPr>
          <p:cNvPr id="3" name="Text Placeholder 2"/>
          <p:cNvSpPr>
            <a:spLocks noGrp="1"/>
          </p:cNvSpPr>
          <p:nvPr>
            <p:ph type="body" idx="1"/>
          </p:nvPr>
        </p:nvSpPr>
        <p:spPr/>
        <p:txBody>
          <a:bodyPr/>
          <a:lstStyle/>
          <a:p>
            <a:r>
              <a:rPr lang="en-US" dirty="0"/>
              <a:t>Safety and Compliance Services</a:t>
            </a:r>
          </a:p>
        </p:txBody>
      </p:sp>
    </p:spTree>
    <p:extLst>
      <p:ext uri="{BB962C8B-B14F-4D97-AF65-F5344CB8AC3E}">
        <p14:creationId xmlns:p14="http://schemas.microsoft.com/office/powerpoint/2010/main" val="3154521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Vehicle Inspection Report (VIR)</a:t>
            </a:r>
          </a:p>
        </p:txBody>
      </p:sp>
      <p:sp>
        <p:nvSpPr>
          <p:cNvPr id="3" name="Content Placeholder 2"/>
          <p:cNvSpPr>
            <a:spLocks noGrp="1"/>
          </p:cNvSpPr>
          <p:nvPr>
            <p:ph idx="1"/>
          </p:nvPr>
        </p:nvSpPr>
        <p:spPr/>
        <p:txBody>
          <a:bodyPr/>
          <a:lstStyle/>
          <a:p>
            <a:pPr marL="0" indent="0">
              <a:buNone/>
            </a:pPr>
            <a:r>
              <a:rPr lang="en-US" dirty="0"/>
              <a:t>Regulations require that you inspect your truck and trailer every day. VIR lets you complete these inspections </a:t>
            </a:r>
            <a:r>
              <a:rPr lang="en-US" dirty="0" err="1"/>
              <a:t>paperlessly</a:t>
            </a:r>
            <a:r>
              <a:rPr lang="en-US" dirty="0"/>
              <a:t> on the IVG.</a:t>
            </a:r>
          </a:p>
          <a:p>
            <a:pPr marL="0" indent="0">
              <a:buNone/>
            </a:pPr>
            <a:endParaRPr lang="en-US" dirty="0"/>
          </a:p>
          <a:p>
            <a:pPr marL="0" indent="0">
              <a:buNone/>
            </a:pPr>
            <a:r>
              <a:rPr lang="en-US" dirty="0"/>
              <a:t>You need to know how to:</a:t>
            </a:r>
          </a:p>
          <a:p>
            <a:pPr lvl="1"/>
            <a:r>
              <a:rPr lang="en-US" sz="1200" dirty="0"/>
              <a:t>Access the VIR application.</a:t>
            </a:r>
          </a:p>
          <a:p>
            <a:pPr lvl="1"/>
            <a:r>
              <a:rPr lang="en-US" sz="1200" dirty="0"/>
              <a:t>Create vehicle and trailer</a:t>
            </a:r>
            <a:br>
              <a:rPr lang="en-US" sz="1200" dirty="0"/>
            </a:br>
            <a:r>
              <a:rPr lang="en-US" sz="1200" dirty="0"/>
              <a:t>inspection reports.</a:t>
            </a:r>
          </a:p>
          <a:p>
            <a:pPr lvl="1"/>
            <a:r>
              <a:rPr lang="en-US" sz="1200" dirty="0"/>
              <a:t>Fill out defect information and</a:t>
            </a:r>
            <a:br>
              <a:rPr lang="en-US" sz="1200" dirty="0"/>
            </a:br>
            <a:r>
              <a:rPr lang="en-US" sz="1200" dirty="0"/>
              <a:t>sign and submit your reports.</a:t>
            </a:r>
          </a:p>
          <a:p>
            <a:pPr lvl="1"/>
            <a:r>
              <a:rPr lang="en-US" sz="1200" dirty="0"/>
              <a:t>View previous inspections.</a:t>
            </a:r>
          </a:p>
          <a:p>
            <a:pPr lvl="1"/>
            <a:r>
              <a:rPr lang="en-US" sz="1200" dirty="0"/>
              <a:t>Acknowledge and close existing</a:t>
            </a:r>
            <a:br>
              <a:rPr lang="en-US" sz="1200" dirty="0"/>
            </a:br>
            <a:r>
              <a:rPr lang="en-US" sz="1200" dirty="0"/>
              <a:t>reports after verifying defect </a:t>
            </a:r>
            <a:br>
              <a:rPr lang="en-US" sz="1200" dirty="0"/>
            </a:br>
            <a:r>
              <a:rPr lang="en-US" sz="1200" dirty="0"/>
              <a:t>corrections.</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734" y="1694214"/>
            <a:ext cx="2983382" cy="1750988"/>
          </a:xfrm>
          <a:prstGeom prst="rect">
            <a:avLst/>
          </a:prstGeom>
          <a:ln w="3175">
            <a:solidFill>
              <a:schemeClr val="tx1"/>
            </a:solidFill>
          </a:ln>
        </p:spPr>
      </p:pic>
    </p:spTree>
    <p:extLst>
      <p:ext uri="{BB962C8B-B14F-4D97-AF65-F5344CB8AC3E}">
        <p14:creationId xmlns:p14="http://schemas.microsoft.com/office/powerpoint/2010/main" val="15841959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129" y="2647950"/>
            <a:ext cx="2992945" cy="1756602"/>
          </a:xfrm>
          <a:prstGeom prst="rect">
            <a:avLst/>
          </a:prstGeom>
          <a:ln w="3175">
            <a:solidFill>
              <a:schemeClr val="tx1"/>
            </a:solidFill>
          </a:ln>
        </p:spPr>
      </p:pic>
      <p:pic>
        <p:nvPicPr>
          <p:cNvPr id="6" name="Picture 5"/>
          <p:cNvPicPr>
            <a:picLocks noChangeAspect="1"/>
          </p:cNvPicPr>
          <p:nvPr/>
        </p:nvPicPr>
        <p:blipFill>
          <a:blip r:embed="rId4"/>
          <a:stretch>
            <a:fillRect/>
          </a:stretch>
        </p:blipFill>
        <p:spPr>
          <a:xfrm>
            <a:off x="3542383" y="746189"/>
            <a:ext cx="2946225" cy="1723209"/>
          </a:xfrm>
          <a:prstGeom prst="rect">
            <a:avLst/>
          </a:prstGeom>
        </p:spPr>
      </p:pic>
      <p:sp>
        <p:nvSpPr>
          <p:cNvPr id="2" name="Title 1"/>
          <p:cNvSpPr>
            <a:spLocks noGrp="1"/>
          </p:cNvSpPr>
          <p:nvPr>
            <p:ph type="title"/>
          </p:nvPr>
        </p:nvSpPr>
        <p:spPr/>
        <p:txBody>
          <a:bodyPr/>
          <a:lstStyle/>
          <a:p>
            <a:r>
              <a:rPr lang="en-US" dirty="0"/>
              <a:t>Accessing the VIR Application</a:t>
            </a:r>
          </a:p>
        </p:txBody>
      </p:sp>
      <p:sp>
        <p:nvSpPr>
          <p:cNvPr id="3" name="Content Placeholder 2"/>
          <p:cNvSpPr>
            <a:spLocks noGrp="1"/>
          </p:cNvSpPr>
          <p:nvPr>
            <p:ph idx="1"/>
          </p:nvPr>
        </p:nvSpPr>
        <p:spPr>
          <a:xfrm>
            <a:off x="320220" y="743204"/>
            <a:ext cx="3101854" cy="3840988"/>
          </a:xfrm>
        </p:spPr>
        <p:txBody>
          <a:bodyPr/>
          <a:lstStyle/>
          <a:p>
            <a:pPr marL="0" indent="0">
              <a:buNone/>
            </a:pPr>
            <a:r>
              <a:rPr lang="en-US" sz="1400" dirty="0"/>
              <a:t>If your company uses Hours of Service (HOS), both application names appear on the Hours of Service menu button.</a:t>
            </a:r>
          </a:p>
          <a:p>
            <a:pPr marL="0" indent="0">
              <a:buNone/>
            </a:pPr>
            <a:endParaRPr lang="en-US" sz="1400" dirty="0"/>
          </a:p>
          <a:p>
            <a:pPr marL="0" indent="0">
              <a:buNone/>
            </a:pPr>
            <a:r>
              <a:rPr lang="en-US" sz="1400" dirty="0"/>
              <a:t>You can switch between VIR and HOS from within either application.</a:t>
            </a:r>
          </a:p>
        </p:txBody>
      </p:sp>
      <p:sp>
        <p:nvSpPr>
          <p:cNvPr id="8" name="Rectangle 7"/>
          <p:cNvSpPr/>
          <p:nvPr/>
        </p:nvSpPr>
        <p:spPr>
          <a:xfrm>
            <a:off x="4387897" y="1068020"/>
            <a:ext cx="601065" cy="526695"/>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0" name="Rectangle 9"/>
          <p:cNvSpPr/>
          <p:nvPr/>
        </p:nvSpPr>
        <p:spPr>
          <a:xfrm>
            <a:off x="2852474" y="2888513"/>
            <a:ext cx="454572" cy="249935"/>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
        <p:nvSpPr>
          <p:cNvPr id="13" name="Rectangle 12"/>
          <p:cNvSpPr/>
          <p:nvPr/>
        </p:nvSpPr>
        <p:spPr>
          <a:xfrm>
            <a:off x="5710118" y="1068020"/>
            <a:ext cx="601065" cy="526695"/>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7435840D-B747-473C-87F7-BA7C9DC0E854}"/>
              </a:ext>
            </a:extLst>
          </p:cNvPr>
          <p:cNvPicPr>
            <a:picLocks noChangeAspect="1"/>
          </p:cNvPicPr>
          <p:nvPr/>
        </p:nvPicPr>
        <p:blipFill>
          <a:blip r:embed="rId5"/>
          <a:stretch>
            <a:fillRect/>
          </a:stretch>
        </p:blipFill>
        <p:spPr>
          <a:xfrm>
            <a:off x="3544424" y="2647950"/>
            <a:ext cx="2994141" cy="1756602"/>
          </a:xfrm>
          <a:prstGeom prst="rect">
            <a:avLst/>
          </a:prstGeom>
          <a:ln w="3175">
            <a:solidFill>
              <a:schemeClr val="tx1"/>
            </a:solidFill>
          </a:ln>
        </p:spPr>
      </p:pic>
      <p:sp>
        <p:nvSpPr>
          <p:cNvPr id="12" name="Rectangle 11"/>
          <p:cNvSpPr/>
          <p:nvPr/>
        </p:nvSpPr>
        <p:spPr>
          <a:xfrm>
            <a:off x="6283708" y="2939176"/>
            <a:ext cx="230429" cy="162153"/>
          </a:xfrm>
          <a:prstGeom prst="rect">
            <a:avLst/>
          </a:prstGeom>
          <a:noFill/>
          <a:ln w="38100">
            <a:solidFill>
              <a:srgbClr val="F8991D"/>
            </a:solid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p>
        </p:txBody>
      </p:sp>
    </p:spTree>
    <p:extLst>
      <p:ext uri="{BB962C8B-B14F-4D97-AF65-F5344CB8AC3E}">
        <p14:creationId xmlns:p14="http://schemas.microsoft.com/office/powerpoint/2010/main" val="3583033965"/>
      </p:ext>
    </p:extLst>
  </p:cSld>
  <p:clrMapOvr>
    <a:masterClrMapping/>
  </p:clrMapOvr>
</p:sld>
</file>

<file path=ppt/theme/theme1.xml><?xml version="1.0" encoding="utf-8"?>
<a:theme xmlns:a="http://schemas.openxmlformats.org/drawingml/2006/main" name="OmnitracsPowerPoint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4B5BFCBC-DD0F-4B17-8955-5C3289B7A209}" vid="{12EC8D47-A404-4848-9D40-0A860FB4D20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elivery_x0020_Type xmlns="16facac9-d714-4036-a4cf-db7e5cdf7708" xsi:nil="true"/>
    <DCN xmlns="16facac9-d714-4036-a4cf-db7e5cdf7708" xsi:nil="true"/>
    <Archived_x003f_ xmlns="16facac9-d714-4036-a4cf-db7e5cdf7708">false</Archived_x003f_>
    <Audience_x0020_type xmlns="16facac9-d714-4036-a4cf-db7e5cdf7708"/>
    <Platform xmlns="16facac9-d714-4036-a4cf-db7e5cdf7708"/>
    <Comments_x002f_Locations xmlns="16facac9-d714-4036-a4cf-db7e5cdf7708" xsi:nil="true"/>
    <Date xmlns="16facac9-d714-4036-a4cf-db7e5cdf770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1C16FFACA6F574DA4751A4BD2ED86C8" ma:contentTypeVersion="13" ma:contentTypeDescription="Create a new document." ma:contentTypeScope="" ma:versionID="e3af5f5f9a88b7cb2dc212eb4850deb1">
  <xsd:schema xmlns:xsd="http://www.w3.org/2001/XMLSchema" xmlns:xs="http://www.w3.org/2001/XMLSchema" xmlns:p="http://schemas.microsoft.com/office/2006/metadata/properties" xmlns:ns2="16facac9-d714-4036-a4cf-db7e5cdf7708" xmlns:ns3="59e31faa-4f02-4403-9d11-8e911673cae6" targetNamespace="http://schemas.microsoft.com/office/2006/metadata/properties" ma:root="true" ma:fieldsID="47b72f7d29a3cb8ea5d2be5da09f1a0c" ns2:_="" ns3:_="">
    <xsd:import namespace="16facac9-d714-4036-a4cf-db7e5cdf7708"/>
    <xsd:import namespace="59e31faa-4f02-4403-9d11-8e911673cae6"/>
    <xsd:element name="properties">
      <xsd:complexType>
        <xsd:sequence>
          <xsd:element name="documentManagement">
            <xsd:complexType>
              <xsd:all>
                <xsd:element ref="ns2:Archived_x003f_" minOccurs="0"/>
                <xsd:element ref="ns2:DCN" minOccurs="0"/>
                <xsd:element ref="ns2:Comments_x002f_Locations" minOccurs="0"/>
                <xsd:element ref="ns2:Delivery_x0020_Type" minOccurs="0"/>
                <xsd:element ref="ns2:Platform" minOccurs="0"/>
                <xsd:element ref="ns3:SharedWithUsers" minOccurs="0"/>
                <xsd:element ref="ns3:SharedWithDetails" minOccurs="0"/>
                <xsd:element ref="ns3:LastSharedByUser" minOccurs="0"/>
                <xsd:element ref="ns3:LastSharedByTime" minOccurs="0"/>
                <xsd:element ref="ns2:Audience_x0020_type" minOccurs="0"/>
                <xsd:element ref="ns2:MediaServiceMetadata" minOccurs="0"/>
                <xsd:element ref="ns2:MediaServiceFastMetadata" minOccurs="0"/>
                <xsd:element ref="ns2: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facac9-d714-4036-a4cf-db7e5cdf7708" elementFormDefault="qualified">
    <xsd:import namespace="http://schemas.microsoft.com/office/2006/documentManagement/types"/>
    <xsd:import namespace="http://schemas.microsoft.com/office/infopath/2007/PartnerControls"/>
    <xsd:element name="Archived_x003f_" ma:index="2" nillable="true" ma:displayName="Archived?" ma:default="0" ma:description="Mark YES to hide from default view." ma:internalName="Archived_x003f_">
      <xsd:simpleType>
        <xsd:restriction base="dms:Boolean"/>
      </xsd:simpleType>
    </xsd:element>
    <xsd:element name="DCN" ma:index="3" nillable="true" ma:displayName="DCN" ma:internalName="DCN">
      <xsd:simpleType>
        <xsd:restriction base="dms:Text">
          <xsd:maxLength value="255"/>
        </xsd:restriction>
      </xsd:simpleType>
    </xsd:element>
    <xsd:element name="Comments_x002f_Locations" ma:index="4" nillable="true" ma:displayName="Comments/Locations" ma:internalName="Comments_x002f_Locations">
      <xsd:simpleType>
        <xsd:restriction base="dms:Note">
          <xsd:maxLength value="255"/>
        </xsd:restriction>
      </xsd:simpleType>
    </xsd:element>
    <xsd:element name="Delivery_x0020_Type" ma:index="5" nillable="true" ma:displayName="Delivery Type" ma:format="RadioButtons" ma:internalName="Delivery_x0020_Type">
      <xsd:simpleType>
        <xsd:restriction base="dms:Choice">
          <xsd:enumeration value="Video"/>
          <xsd:enumeration value="Install Guide"/>
          <xsd:enumeration value="User Guide"/>
          <xsd:enumeration value="Setup Guide"/>
          <xsd:enumeration value="Driver Card"/>
          <xsd:enumeration value="Release Notes"/>
          <xsd:enumeration value="Reference"/>
          <xsd:enumeration value="Other"/>
        </xsd:restriction>
      </xsd:simpleType>
    </xsd:element>
    <xsd:element name="Platform" ma:index="6" nillable="true" ma:displayName="Platform" ma:internalName="Platform">
      <xsd:complexType>
        <xsd:complexContent>
          <xsd:extension base="dms:MultiChoice">
            <xsd:sequence>
              <xsd:element name="Value" maxOccurs="unbounded" minOccurs="0" nillable="true">
                <xsd:simpleType>
                  <xsd:restriction base="dms:Choice">
                    <xsd:enumeration value="MCP100"/>
                    <xsd:enumeration value="MCP50"/>
                    <xsd:enumeration value="MCP110"/>
                    <xsd:enumeration value="MCP200"/>
                    <xsd:enumeration value="IVG"/>
                    <xsd:enumeration value="Mobile"/>
                  </xsd:restriction>
                </xsd:simpleType>
              </xsd:element>
            </xsd:sequence>
          </xsd:extension>
        </xsd:complexContent>
      </xsd:complexType>
    </xsd:element>
    <xsd:element name="Audience_x0020_type" ma:index="17" nillable="true" ma:displayName="Audience type" ma:description="Primary audience for this deliverable" ma:internalName="Audience_x0020_type">
      <xsd:complexType>
        <xsd:complexContent>
          <xsd:extension base="dms:MultiChoice">
            <xsd:sequence>
              <xsd:element name="Value" maxOccurs="unbounded" minOccurs="0" nillable="true">
                <xsd:simpleType>
                  <xsd:restriction base="dms:Choice">
                    <xsd:enumeration value="External"/>
                    <xsd:enumeration value="Internal"/>
                  </xsd:restriction>
                </xsd:simpleType>
              </xsd:element>
            </xsd:sequence>
          </xsd:extension>
        </xsd:complexContent>
      </xsd:complexType>
    </xsd:element>
    <xsd:element name="MediaServiceMetadata" ma:index="18" nillable="true" ma:displayName="MediaServiceMetadata" ma:description="" ma:hidden="true" ma:internalName="MediaServiceMetadata" ma:readOnly="true">
      <xsd:simpleType>
        <xsd:restriction base="dms:Note"/>
      </xsd:simpleType>
    </xsd:element>
    <xsd:element name="MediaServiceFastMetadata" ma:index="19" nillable="true" ma:displayName="MediaServiceFastMetadata" ma:description="" ma:hidden="true" ma:internalName="MediaServiceFastMetadata" ma:readOnly="true">
      <xsd:simpleType>
        <xsd:restriction base="dms:Note"/>
      </xsd:simpleType>
    </xsd:element>
    <xsd:element name="Date" ma:index="20" nillable="true" ma:displayName="Date" ma:format="DateOnly" ma:internalNam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59e31faa-4f02-4403-9d11-8e911673cae6" elementFormDefault="qualified">
    <xsd:import namespace="http://schemas.microsoft.com/office/2006/documentManagement/types"/>
    <xsd:import namespace="http://schemas.microsoft.com/office/infopath/2007/PartnerControls"/>
    <xsd:element name="SharedWithUsers" ma:index="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0" nillable="true" ma:displayName="Shared With Details" ma:description="" ma:internalName="SharedWithDetails" ma:readOnly="true">
      <xsd:simpleType>
        <xsd:restriction base="dms:Note">
          <xsd:maxLength value="255"/>
        </xsd:restriction>
      </xsd:simpleType>
    </xsd:element>
    <xsd:element name="LastSharedByUser" ma:index="11" nillable="true" ma:displayName="Last Shared By User" ma:description="" ma:internalName="LastSharedByUser" ma:readOnly="true">
      <xsd:simpleType>
        <xsd:restriction base="dms:Note">
          <xsd:maxLength value="255"/>
        </xsd:restriction>
      </xsd:simpleType>
    </xsd:element>
    <xsd:element name="LastSharedByTime" ma:index="12"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88C4985-4B50-41D8-B42C-FA4749373A6B}">
  <ds:schemaRefs>
    <ds:schemaRef ds:uri="http://schemas.microsoft.com/sharepoint/v3/contenttype/forms"/>
  </ds:schemaRefs>
</ds:datastoreItem>
</file>

<file path=customXml/itemProps2.xml><?xml version="1.0" encoding="utf-8"?>
<ds:datastoreItem xmlns:ds="http://schemas.openxmlformats.org/officeDocument/2006/customXml" ds:itemID="{D0D68ADC-009A-42C2-B778-83E0DCB1DC1E}">
  <ds:schemaRefs>
    <ds:schemaRef ds:uri="66bc6d2d-a953-4f45-9f76-5935b039f2cc"/>
    <ds:schemaRef ds:uri="http://purl.org/dc/terms/"/>
    <ds:schemaRef ds:uri="http://purl.org/dc/elements/1.1/"/>
    <ds:schemaRef ds:uri="http://schemas.microsoft.com/office/2006/documentManagement/types"/>
    <ds:schemaRef ds:uri="http://purl.org/dc/dcmitype/"/>
    <ds:schemaRef ds:uri="http://www.w3.org/XML/1998/namespace"/>
    <ds:schemaRef ds:uri="http://schemas.microsoft.com/office/infopath/2007/PartnerControls"/>
    <ds:schemaRef ds:uri="http://schemas.openxmlformats.org/package/2006/metadata/core-properties"/>
    <ds:schemaRef ds:uri="http://schemas.microsoft.com/sharepoint/v4"/>
    <ds:schemaRef ds:uri="1fa3de5e-fb3b-47c9-bed7-d4b026480b13"/>
    <ds:schemaRef ds:uri="http://schemas.microsoft.com/office/2006/metadata/properties"/>
    <ds:schemaRef ds:uri="16facac9-d714-4036-a4cf-db7e5cdf7708"/>
  </ds:schemaRefs>
</ds:datastoreItem>
</file>

<file path=customXml/itemProps3.xml><?xml version="1.0" encoding="utf-8"?>
<ds:datastoreItem xmlns:ds="http://schemas.openxmlformats.org/officeDocument/2006/customXml" ds:itemID="{3808034C-67A0-4F47-891B-4CDC63EE8BD2}"/>
</file>

<file path=docProps/app.xml><?xml version="1.0" encoding="utf-8"?>
<Properties xmlns="http://schemas.openxmlformats.org/officeDocument/2006/extended-properties" xmlns:vt="http://schemas.openxmlformats.org/officeDocument/2006/docPropsVTypes">
  <Template>Template</Template>
  <TotalTime>2983</TotalTime>
  <Words>998</Words>
  <Application>Microsoft Office PowerPoint</Application>
  <PresentationFormat>Custom</PresentationFormat>
  <Paragraphs>134</Paragraphs>
  <Slides>17</Slides>
  <Notes>11</Notes>
  <HiddenSlides>2</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MS PGothic</vt:lpstr>
      <vt:lpstr>Arial</vt:lpstr>
      <vt:lpstr>Avenir Heavy</vt:lpstr>
      <vt:lpstr>Calibri</vt:lpstr>
      <vt:lpstr>Corbel</vt:lpstr>
      <vt:lpstr>Courier New</vt:lpstr>
      <vt:lpstr>Lucida Grande</vt:lpstr>
      <vt:lpstr>Wingdings</vt:lpstr>
      <vt:lpstr>OmnitracsPowerPointTemplate</vt:lpstr>
      <vt:lpstr>To the Instructor</vt:lpstr>
      <vt:lpstr>Instructor Training Checklist: VIR</vt:lpstr>
      <vt:lpstr>PowerPoint Presentation</vt:lpstr>
      <vt:lpstr>Safety Information</vt:lpstr>
      <vt:lpstr>Goals</vt:lpstr>
      <vt:lpstr>IVG Driver Training Topics</vt:lpstr>
      <vt:lpstr>Vehicle Inspection Report</vt:lpstr>
      <vt:lpstr>Vehicle Inspection Report (VIR)</vt:lpstr>
      <vt:lpstr>Accessing the VIR Application</vt:lpstr>
      <vt:lpstr>Send Vehicle Inspection</vt:lpstr>
      <vt:lpstr>Send Vehicle Inspection</vt:lpstr>
      <vt:lpstr>Send Vehicle Inspection</vt:lpstr>
      <vt:lpstr>Trailer Inspection</vt:lpstr>
      <vt:lpstr>Submit and Inspection with a Defect</vt:lpstr>
      <vt:lpstr>Closing an Open VIR</vt:lpstr>
      <vt:lpstr>Closing an Open VIR</vt:lpstr>
      <vt:lpstr>IVG Driver Training</vt:lpstr>
    </vt:vector>
  </TitlesOfParts>
  <Company>Agency Creative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 the Instructor</dc:title>
  <dc:creator>Brady, Lisa</dc:creator>
  <cp:lastModifiedBy>Soffe, Leann</cp:lastModifiedBy>
  <cp:revision>70</cp:revision>
  <cp:lastPrinted>2015-07-21T21:21:11Z</cp:lastPrinted>
  <dcterms:created xsi:type="dcterms:W3CDTF">2015-07-30T17:34:04Z</dcterms:created>
  <dcterms:modified xsi:type="dcterms:W3CDTF">2018-02-09T16:52:32Z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0x01010051C16FFACA6F574DA4751A4BD2ED86C8</vt:lpwstr>
  </property>
  <property fmtid="{D5CDD505-2E9C-101B-9397-08002B2CF9AE}" pid="3" name="_dlc_DocIdItemGuid">
    <vt:lpwstr>cb97a05a-de44-4d40-ad41-0ee736bc74bc</vt:lpwstr>
  </property>
</Properties>
</file>